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F4B25-61EB-BD41-72F5-96E1E4B62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BB0594-FFEC-71AC-AC88-046236222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A3986A-09C1-C674-6F45-F90F48DE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8653-B1E6-4EAF-B78B-C23AE0A6FAEC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969BC4-1797-4BB6-7386-B514D276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1B06F2-F7E0-74AB-3E89-3A304CC8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3A64-80AC-4EFB-B0AA-A24CDBA2F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57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1CDB1-8F04-9945-1D77-FB709290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EA3BAF-9C91-4603-85F5-B92909CB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AED126-134D-9DFA-477D-1A29E035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8653-B1E6-4EAF-B78B-C23AE0A6FAEC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17EC7-58FF-DBB6-D784-59A0AE31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45AC55-370E-8448-7B09-394AB6A3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3A64-80AC-4EFB-B0AA-A24CDBA2F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13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E52B1E-7F70-3C93-1CCE-8AD0CAEB5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126632-BEE2-31A7-0CFF-F41D290A1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0AB35B-15B7-5B93-5208-9E53A1D4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8653-B1E6-4EAF-B78B-C23AE0A6FAEC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B4AA8A-EB77-2F71-28CD-047A25D1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593E68-3EBF-92C3-F2AE-3CD56510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3A64-80AC-4EFB-B0AA-A24CDBA2F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00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42D63-EBC0-41BD-B8CB-93957709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CF738A-FBA6-E87C-F47C-DF9BF6A95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A8195B-1A6A-B3DA-303C-40F012A2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8653-B1E6-4EAF-B78B-C23AE0A6FAEC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5540CA-60B8-62A1-06EF-F23A7D09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DF9C6-4491-8F20-1809-712AE1DD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3A64-80AC-4EFB-B0AA-A24CDBA2F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48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22742-8B41-1D59-9B3E-1CC29618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15251D-FC12-0324-6AD7-032AA5C3C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DFBC64-31C3-A640-E3BC-88EFE8CC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8653-B1E6-4EAF-B78B-C23AE0A6FAEC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965CE-532E-EDFB-224B-E85BB3A6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D0888C-10CB-9B7F-4DAA-0B67FF1E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3A64-80AC-4EFB-B0AA-A24CDBA2F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30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439E9-A7AA-53B9-BA16-D7251886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422172-5C79-7967-8BA0-B89B14EFE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8E92C2-6240-DEE0-55A7-DCD881BB9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0603B7-C339-EB89-3061-4A236934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8653-B1E6-4EAF-B78B-C23AE0A6FAEC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F5714A-2B30-C5EA-F15D-D4D78D3B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432B59-CB32-6FB8-E339-8E701953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3A64-80AC-4EFB-B0AA-A24CDBA2F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24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0C792-4815-0453-196A-635493BC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5F8100-42E1-CD9F-6A1B-444C533B6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2F70A0-36F0-53F7-45A0-AA78E10A9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C17488-1671-0975-4ED4-CF86D375A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026FA-9A37-9C84-8C10-1DB86A08E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EAE259-5B8F-0B0B-E74A-37F2986C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8653-B1E6-4EAF-B78B-C23AE0A6FAEC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34714F-6EC6-5F09-CA3D-698A2963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46A0148-9E66-E8B1-ECFB-95C8098B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3A64-80AC-4EFB-B0AA-A24CDBA2F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8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486B9-A818-F9FB-31EA-DD5200D8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F90E3C-648F-F247-656F-18FE3B94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8653-B1E6-4EAF-B78B-C23AE0A6FAEC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F59B77-C88C-6B07-A65E-C0F9F8CA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45B4C3-B120-B1DD-449A-A3624CE3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3A64-80AC-4EFB-B0AA-A24CDBA2F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39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F2D8CA-CD64-85BE-428F-5EB7AD24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8653-B1E6-4EAF-B78B-C23AE0A6FAEC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B87569-510A-1398-B6D2-CFD121DF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520704-14E3-FCAF-E7B8-5C0823D9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3A64-80AC-4EFB-B0AA-A24CDBA2F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08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8FB70-2CDB-E460-4D8D-78C50F65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A109D2-8884-5176-0F7F-84678CFF0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926F37-0488-4741-5860-E1E181168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B73E01-2E21-9BCC-F71D-8CFDE0C3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8653-B1E6-4EAF-B78B-C23AE0A6FAEC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2DB7BA-005F-CB38-9E7D-B48FD94A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09881F-FE03-7A23-DA51-C81F2702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3A64-80AC-4EFB-B0AA-A24CDBA2F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68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D5CE3-85DE-E1A8-AD63-82766AF3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75C6F0-5F58-5B91-3972-CA1CB48CD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19D31B-5DA7-A35B-FB42-F213FE418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4EF157-A557-A1ED-302B-D581E7B8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8653-B1E6-4EAF-B78B-C23AE0A6FAEC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522C14-0C70-C3C4-58DF-8A31D64A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F24BB7-EAFC-A72E-097C-A101B121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3A64-80AC-4EFB-B0AA-A24CDBA2F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08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DB870-7E66-8EDD-D307-785D54B3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64EE9B-BA35-D7A0-FF65-AC9995412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B23255-756D-FBAB-5E95-3EA38EC16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B8653-B1E6-4EAF-B78B-C23AE0A6FAEC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E02F3-9E4A-3377-D99F-D34B0D6BC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5265E3-BF1E-A306-C290-AA1F816CD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F3A64-80AC-4EFB-B0AA-A24CDBA2F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73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E4009-E69E-63CE-275B-C37BC5E80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Мурляндия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083A7C-BD9D-46CF-5894-8C8E4291A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000" dirty="0"/>
              <a:t>Страна кошек </a:t>
            </a:r>
          </a:p>
        </p:txBody>
      </p:sp>
    </p:spTree>
    <p:extLst>
      <p:ext uri="{BB962C8B-B14F-4D97-AF65-F5344CB8AC3E}">
        <p14:creationId xmlns:p14="http://schemas.microsoft.com/office/powerpoint/2010/main" val="155713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79668-9E8D-238A-4CE6-69052F40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5FC49B-8E1C-EB5F-F679-683EA0B6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Сайт государства котов и кошек – </a:t>
            </a:r>
            <a:r>
              <a:rPr lang="ru-RU" dirty="0" err="1"/>
              <a:t>Мурляндия</a:t>
            </a:r>
            <a:endParaRPr lang="ru-RU" dirty="0"/>
          </a:p>
          <a:p>
            <a:r>
              <a:rPr lang="ru-RU" dirty="0"/>
              <a:t>На сайте помимо различной информации о </a:t>
            </a:r>
            <a:r>
              <a:rPr lang="ru-RU" dirty="0" err="1"/>
              <a:t>Мурляндии</a:t>
            </a:r>
            <a:r>
              <a:rPr lang="ru-RU" dirty="0"/>
              <a:t> можно подать заявку на получения гражданства </a:t>
            </a:r>
          </a:p>
          <a:p>
            <a:r>
              <a:rPr lang="ru-RU" dirty="0"/>
              <a:t>При успешном заполнении полей и соглашении с правилами </a:t>
            </a:r>
            <a:r>
              <a:rPr lang="ru-RU" dirty="0" err="1"/>
              <a:t>Мурляндии</a:t>
            </a:r>
            <a:r>
              <a:rPr lang="ru-RU" dirty="0"/>
              <a:t> будет успешный успех</a:t>
            </a:r>
          </a:p>
        </p:txBody>
      </p:sp>
    </p:spTree>
    <p:extLst>
      <p:ext uri="{BB962C8B-B14F-4D97-AF65-F5344CB8AC3E}">
        <p14:creationId xmlns:p14="http://schemas.microsoft.com/office/powerpoint/2010/main" val="104497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FA2EB-35C4-1C34-EE36-079294D1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 и ключевые слова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3EBB49-D724-BD9A-2062-CFE08A1A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Целевой аудиторией сайта в являются обожатели котов и кошек</a:t>
            </a:r>
          </a:p>
          <a:p>
            <a:pPr marL="0" indent="0">
              <a:buNone/>
            </a:pPr>
            <a:r>
              <a:rPr lang="ru-RU" dirty="0"/>
              <a:t>Ядро целевой аудитории – девушки от 14 до 22 лет, не замужем, не работающие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Ключевые слова сайта: </a:t>
            </a:r>
          </a:p>
          <a:p>
            <a:pPr marL="0" indent="0">
              <a:buNone/>
            </a:pPr>
            <a:r>
              <a:rPr lang="ru-RU" dirty="0"/>
              <a:t>Страна кошек, </a:t>
            </a:r>
            <a:r>
              <a:rPr lang="ru-RU" dirty="0" err="1"/>
              <a:t>Мурляндия</a:t>
            </a:r>
            <a:r>
              <a:rPr lang="ru-RU" dirty="0"/>
              <a:t>, Гражданство </a:t>
            </a:r>
            <a:r>
              <a:rPr lang="ru-RU" dirty="0" err="1"/>
              <a:t>Мурляндии</a:t>
            </a:r>
            <a:r>
              <a:rPr lang="ru-RU" dirty="0"/>
              <a:t>, Новости </a:t>
            </a:r>
            <a:r>
              <a:rPr lang="ru-RU" dirty="0" err="1"/>
              <a:t>Мурляндии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648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FF4BD-65DC-3EFD-7E3E-6E9EEF54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Цвета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EA656-B592-1D27-F619-99AD38D1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Желательные: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Нежелательная: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97EE9A-9414-9493-8495-F712F6E29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3971828" y="487904"/>
            <a:ext cx="4375721" cy="26754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8C9E64-3EC3-DEE6-E8B4-BB39662AC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4451" y="3739552"/>
            <a:ext cx="4503098" cy="275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1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5C5D9-6FC2-1AE9-BB62-D55CDB3C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получения услуг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77BB91-1154-04DA-0905-36963BFAF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Пользователь заходит на главную страницу </a:t>
            </a:r>
            <a:r>
              <a:rPr lang="ru-RU" dirty="0" err="1"/>
              <a:t>Мурляндии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Пользователь просматривает информацию о </a:t>
            </a:r>
            <a:r>
              <a:rPr lang="ru-RU" dirty="0" err="1"/>
              <a:t>Мурляндии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ru-RU" dirty="0"/>
              <a:t>не обязательно)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Пользователь решает присоединиться к стране кошек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Пользователь переходит на страницу с формой для получения гражданства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Пользователь вводит все необходимые данные и соглашается с правилами </a:t>
            </a:r>
            <a:r>
              <a:rPr lang="ru-RU" dirty="0" err="1"/>
              <a:t>Мурляндии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Успешный успех</a:t>
            </a:r>
          </a:p>
        </p:txBody>
      </p:sp>
    </p:spTree>
    <p:extLst>
      <p:ext uri="{BB962C8B-B14F-4D97-AF65-F5344CB8AC3E}">
        <p14:creationId xmlns:p14="http://schemas.microsoft.com/office/powerpoint/2010/main" val="45059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55C6A-1524-EAE6-465A-1857DD91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4290B3-8B9F-4F9E-CE09-BFDDB96A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Главная страница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Представители </a:t>
            </a:r>
            <a:r>
              <a:rPr lang="ru-RU" dirty="0" err="1"/>
              <a:t>Мурляндии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Страница отдельного представителя </a:t>
            </a:r>
            <a:r>
              <a:rPr lang="ru-RU" dirty="0" err="1"/>
              <a:t>Мурляндии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Новости </a:t>
            </a:r>
            <a:r>
              <a:rPr lang="ru-RU" dirty="0" err="1"/>
              <a:t>Мурляндии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Страница с подачей заявки на получения гражданства </a:t>
            </a:r>
            <a:r>
              <a:rPr lang="ru-RU" dirty="0" err="1"/>
              <a:t>Мурляндии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16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598AAF-8C52-01B2-411C-BAF2E4D7F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64" y="482422"/>
            <a:ext cx="7306472" cy="353840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EDA39F-8DC8-074A-4B62-7E76A3958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49" y="4727829"/>
            <a:ext cx="10439701" cy="1090884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3AC9D69-FE48-33D0-01D0-9E05E8EBFD46}"/>
              </a:ext>
            </a:extLst>
          </p:cNvPr>
          <p:cNvCxnSpPr/>
          <p:nvPr/>
        </p:nvCxnSpPr>
        <p:spPr>
          <a:xfrm>
            <a:off x="724277" y="3847723"/>
            <a:ext cx="10591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44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150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Мурляндия </vt:lpstr>
      <vt:lpstr>Описание сайта</vt:lpstr>
      <vt:lpstr>Целевая аудитория и ключевые слова</vt:lpstr>
      <vt:lpstr>Цвета</vt:lpstr>
      <vt:lpstr>Алгоритм получения услуг</vt:lpstr>
      <vt:lpstr>Страницы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Князев Андрей</dc:creator>
  <cp:lastModifiedBy>Князев Андрей</cp:lastModifiedBy>
  <cp:revision>6</cp:revision>
  <dcterms:created xsi:type="dcterms:W3CDTF">2023-10-05T12:12:03Z</dcterms:created>
  <dcterms:modified xsi:type="dcterms:W3CDTF">2023-12-15T13:47:48Z</dcterms:modified>
</cp:coreProperties>
</file>