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8A76-F6C2-4BBE-B026-9FA29A4D21E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EE59-BA8C-449C-A3B0-6BC878155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Organisational</a:t>
            </a:r>
            <a:r>
              <a:rPr lang="en-US" b="1" dirty="0" smtClean="0"/>
              <a:t> Communication Flow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334000"/>
            <a:ext cx="6400800" cy="762000"/>
          </a:xfrm>
        </p:spPr>
        <p:txBody>
          <a:bodyPr/>
          <a:lstStyle/>
          <a:p>
            <a:r>
              <a:rPr lang="en-US" dirty="0" err="1" smtClean="0"/>
              <a:t>Tanisha</a:t>
            </a:r>
            <a:r>
              <a:rPr lang="en-US" dirty="0" smtClean="0"/>
              <a:t> Rout &amp; </a:t>
            </a:r>
            <a:r>
              <a:rPr lang="en-US" dirty="0" err="1" smtClean="0"/>
              <a:t>Smaranika</a:t>
            </a:r>
            <a:r>
              <a:rPr lang="en-US" dirty="0" smtClean="0"/>
              <a:t> </a:t>
            </a:r>
            <a:r>
              <a:rPr lang="en-US" dirty="0" err="1" smtClean="0"/>
              <a:t>Nayak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3810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Downward Communication</a:t>
            </a:r>
            <a:endParaRPr lang="en-US" sz="2400" dirty="0"/>
          </a:p>
        </p:txBody>
      </p:sp>
      <p:pic>
        <p:nvPicPr>
          <p:cNvPr id="5" name="Picture 4" descr="Difference Between Upward and Downward Communication (with Comparison  Chart) - Key Differences"/>
          <p:cNvPicPr>
            <a:picLocks noChangeAspect="1" noChangeArrowheads="1"/>
          </p:cNvPicPr>
          <p:nvPr/>
        </p:nvPicPr>
        <p:blipFill>
          <a:blip r:embed="rId2"/>
          <a:srcRect r="59833"/>
          <a:stretch>
            <a:fillRect/>
          </a:stretch>
        </p:blipFill>
        <p:spPr bwMode="auto">
          <a:xfrm>
            <a:off x="1676400" y="1066800"/>
            <a:ext cx="1300479" cy="18287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31242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Instruction from MD to GM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Senior Manager motivating Juniors</a:t>
            </a:r>
            <a:endParaRPr lang="en-US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Notice</a:t>
            </a:r>
            <a:endParaRPr lang="en-US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Order from Supervisor to Worker</a:t>
            </a:r>
            <a:endParaRPr lang="en-US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Job Instruction</a:t>
            </a:r>
            <a:endParaRPr lang="en-US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609600"/>
            <a:ext cx="38100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Upward Communication</a:t>
            </a:r>
          </a:p>
        </p:txBody>
      </p:sp>
      <p:pic>
        <p:nvPicPr>
          <p:cNvPr id="8" name="Picture 2" descr="Difference Between Upward and Downward Communication (with Comparison  Chart) - Key Differences"/>
          <p:cNvPicPr>
            <a:picLocks noChangeAspect="1" noChangeArrowheads="1"/>
          </p:cNvPicPr>
          <p:nvPr/>
        </p:nvPicPr>
        <p:blipFill>
          <a:blip r:embed="rId2"/>
          <a:srcRect l="60251"/>
          <a:stretch>
            <a:fillRect/>
          </a:stretch>
        </p:blipFill>
        <p:spPr bwMode="auto">
          <a:xfrm>
            <a:off x="6019800" y="1066800"/>
            <a:ext cx="1276350" cy="1813761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 bwMode="black">
          <a:xfrm rot="16200000" flipH="1">
            <a:off x="1104900" y="3390900"/>
            <a:ext cx="6858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Employee Survey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Suggestion Box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Feedback on Company Policies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Grievance System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Product Quality feedback from</a:t>
            </a:r>
          </a:p>
          <a:p>
            <a:r>
              <a:rPr lang="en-US" dirty="0" smtClean="0"/>
              <a:t> Sales Executive to Management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09800" y="152400"/>
            <a:ext cx="3810000" cy="609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  Lateral / Horizontal Communication</a:t>
            </a:r>
            <a:endParaRPr lang="en-US" sz="2400" dirty="0"/>
          </a:p>
        </p:txBody>
      </p:sp>
      <p:pic>
        <p:nvPicPr>
          <p:cNvPr id="1026" name="Picture 2" descr="A diagram depicting horizontal communication; showing information flowing between individuals of equal rank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371600"/>
            <a:ext cx="1981200" cy="7469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38200" y="22860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Collection follow-up from Finance Manager to Marketing Manager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Recruitment meeting between HR Manager &amp; Sales Manager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Committee meeting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Conferences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Managers Training by HR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Organisational Communication Flow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Organisational Communication Flows</dc:title>
  <dc:creator>Admin</dc:creator>
  <cp:lastModifiedBy>Admin</cp:lastModifiedBy>
  <cp:revision>12</cp:revision>
  <dcterms:created xsi:type="dcterms:W3CDTF">2020-09-15T13:27:01Z</dcterms:created>
  <dcterms:modified xsi:type="dcterms:W3CDTF">2020-09-15T15:11:42Z</dcterms:modified>
</cp:coreProperties>
</file>