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2" d="100"/>
          <a:sy n="72" d="100"/>
        </p:scale>
        <p:origin x="-41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7/12/2024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7/12/2024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7/12/2024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7/12/2024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extLst>
                    <a:ext uri="{A12FA001-AC4F-418D-AE19-62706E023703}">
                      <ahyp:hlinkClr xmlns:ahyp="http://schemas.microsoft.com/office/drawing/2018/hyperlinkcolor" xmlns="" val="tx"/>
                    </a:ext>
                  </a:extLst>
                </a:hlinkClick>
              </a:rPr>
              <a:t>Name        : </a:t>
            </a:r>
            <a:r>
              <a:rPr lang="en-GB" sz="2400" b="1" dirty="0" smtClean="0">
                <a:solidFill>
                  <a:srgbClr val="002060"/>
                </a:solidFill>
                <a:hlinkClick r:id="rId2">
                  <a:extLst>
                    <a:ext uri="{A12FA001-AC4F-418D-AE19-62706E023703}">
                      <ahyp:hlinkClr xmlns:ahyp="http://schemas.microsoft.com/office/drawing/2018/hyperlinkcolor" xmlns="" val="tx"/>
                    </a:ext>
                  </a:extLst>
                </a:hlinkClick>
              </a:rPr>
              <a:t>TUMMAGANTI GOVINDA</a:t>
            </a:r>
            <a:endParaRPr lang="en-GB" sz="2400" b="1" dirty="0">
              <a:solidFill>
                <a:srgbClr val="002060"/>
              </a:solidFill>
              <a:hlinkClick r:id="rId2">
                <a:extLst>
                  <a:ext uri="{A12FA001-AC4F-418D-AE19-62706E023703}">
                    <ahyp:hlinkClr xmlns:ahyp="http://schemas.microsoft.com/office/drawing/2018/hyperlinkcolor" xmlns="" val="tx"/>
                  </a:ext>
                </a:extLst>
              </a:hlinkClick>
            </a:endParaRPr>
          </a:p>
          <a:p>
            <a:pPr>
              <a:lnSpc>
                <a:spcPct val="100000"/>
              </a:lnSpc>
            </a:pPr>
            <a:r>
              <a:rPr lang="en-GB" sz="2400" b="1" dirty="0">
                <a:solidFill>
                  <a:srgbClr val="002060"/>
                </a:solidFill>
                <a:hlinkClick r:id="rId2">
                  <a:extLst>
                    <a:ext uri="{A12FA001-AC4F-418D-AE19-62706E023703}">
                      <ahyp:hlinkClr xmlns:ahyp="http://schemas.microsoft.com/office/drawing/2018/hyperlinkcolor" xmlns="" val="tx"/>
                    </a:ext>
                  </a:extLst>
                </a:hlinkClick>
              </a:rPr>
              <a:t>Roll no    : </a:t>
            </a:r>
            <a:r>
              <a:rPr lang="en-GB" sz="2400" b="1" dirty="0" smtClean="0">
                <a:solidFill>
                  <a:srgbClr val="002060"/>
                </a:solidFill>
                <a:hlinkClick r:id="rId2">
                  <a:extLst>
                    <a:ext uri="{A12FA001-AC4F-418D-AE19-62706E023703}">
                      <ahyp:hlinkClr xmlns:ahyp="http://schemas.microsoft.com/office/drawing/2018/hyperlinkcolor" xmlns="" val="tx"/>
                    </a:ext>
                  </a:extLst>
                </a:hlinkClick>
              </a:rPr>
              <a:t>22L61A0211</a:t>
            </a:r>
            <a:endParaRPr lang="en-GB" sz="2400" b="1" dirty="0">
              <a:solidFill>
                <a:srgbClr val="002060"/>
              </a:solidFill>
              <a:hlinkClick r:id="rId2">
                <a:extLst>
                  <a:ext uri="{A12FA001-AC4F-418D-AE19-62706E023703}">
                    <ahyp:hlinkClr xmlns:ahyp="http://schemas.microsoft.com/office/drawing/2018/hyperlinkcolor" xmlns="" val="tx"/>
                  </a:ext>
                </a:extLst>
              </a:hlinkClick>
            </a:endParaRPr>
          </a:p>
          <a:p>
            <a:pPr>
              <a:lnSpc>
                <a:spcPct val="100000"/>
              </a:lnSpc>
            </a:pPr>
            <a:r>
              <a:rPr lang="en-GB" sz="2400" b="1" dirty="0">
                <a:solidFill>
                  <a:srgbClr val="002060"/>
                </a:solidFill>
                <a:hlinkClick r:id="rId2">
                  <a:extLst>
                    <a:ext uri="{A12FA001-AC4F-418D-AE19-62706E023703}">
                      <ahyp:hlinkClr xmlns:ahyp="http://schemas.microsoft.com/office/drawing/2018/hyperlinkcolor" xmlns="" val="tx"/>
                    </a:ext>
                  </a:extLst>
                </a:hlinkClick>
              </a:rPr>
              <a:t>EMAIL         </a:t>
            </a:r>
            <a:r>
              <a:rPr lang="en-GB" sz="2400" dirty="0">
                <a:solidFill>
                  <a:srgbClr val="002060"/>
                </a:solidFill>
                <a:hlinkClick r:id="rId2">
                  <a:extLst>
                    <a:ext uri="{A12FA001-AC4F-418D-AE19-62706E023703}">
                      <ahyp:hlinkClr xmlns:ahyp="http://schemas.microsoft.com/office/drawing/2018/hyperlinkcolor" xmlns="" val="tx"/>
                    </a:ext>
                  </a:extLst>
                </a:hlinkClick>
              </a:rPr>
              <a:t>: </a:t>
            </a:r>
            <a:r>
              <a:rPr lang="en-GB" sz="2400" dirty="0" smtClean="0">
                <a:solidFill>
                  <a:srgbClr val="002060"/>
                </a:solidFill>
                <a:hlinkClick r:id="rId2">
                  <a:extLst>
                    <a:ext uri="{A12FA001-AC4F-418D-AE19-62706E023703}">
                      <ahyp:hlinkClr xmlns:ahyp="http://schemas.microsoft.com/office/drawing/2018/hyperlinkcolor" xmlns="" val="tx"/>
                    </a:ext>
                  </a:extLst>
                </a:hlinkClick>
              </a:rPr>
              <a:t>SAMARTGOVINDATUMMAGANTI</a:t>
            </a:r>
            <a:r>
              <a:rPr lang="en-GB" sz="2400" dirty="0" smtClean="0">
                <a:solidFill>
                  <a:srgbClr val="002060"/>
                </a:solidFill>
                <a:hlinkClick r:id="rId2">
                  <a:extLst>
                    <a:ext uri="{A12FA001-AC4F-418D-AE19-62706E023703}">
                      <ahyp:hlinkClr xmlns:ahyp="http://schemas.microsoft.com/office/drawing/2018/hyperlinkcolor" xmlns="" val="tx"/>
                    </a:ext>
                  </a:extLst>
                </a:hlinkClick>
              </a:rPr>
              <a:t>@GMAIL.COM</a:t>
            </a:r>
            <a:endParaRPr lang="en-GB" sz="2400" dirty="0">
              <a:solidFill>
                <a:srgbClr val="002060"/>
              </a:solidFill>
              <a:hlinkClick r:id="rId2">
                <a:extLst>
                  <a:ext uri="{A12FA001-AC4F-418D-AE19-62706E023703}">
                    <ahyp:hlinkClr xmlns:ahyp="http://schemas.microsoft.com/office/drawing/2018/hyperlinkcolor" xmlns="" val="tx"/>
                  </a:ext>
                </a:extLst>
              </a:hlinkClick>
            </a:endParaRPr>
          </a:p>
          <a:p>
            <a:pPr>
              <a:lnSpc>
                <a:spcPct val="100000"/>
              </a:lnSpc>
            </a:pPr>
            <a:r>
              <a:rPr lang="en-GB" sz="2400" b="1" dirty="0">
                <a:solidFill>
                  <a:srgbClr val="002060"/>
                </a:solidFill>
                <a:hlinkClick r:id="rId2">
                  <a:extLst>
                    <a:ext uri="{A12FA001-AC4F-418D-AE19-62706E023703}">
                      <ahyp:hlinkClr xmlns:ahyp="http://schemas.microsoft.com/office/drawing/2018/hyperlinkcolor" xmlns="" val="tx"/>
                    </a:ext>
                  </a:extLst>
                </a:hlinkClick>
              </a:rPr>
              <a:t>BRANCH     </a:t>
            </a:r>
            <a:r>
              <a:rPr lang="en-GB" sz="2400" dirty="0">
                <a:solidFill>
                  <a:srgbClr val="002060"/>
                </a:solidFill>
                <a:hlinkClick r:id="rId2">
                  <a:extLst>
                    <a:ext uri="{A12FA001-AC4F-418D-AE19-62706E023703}">
                      <ahyp:hlinkClr xmlns:ahyp="http://schemas.microsoft.com/office/drawing/2018/hyperlinkcolor" xmlns="" val="tx"/>
                    </a:ext>
                  </a:extLst>
                </a:hlinkClick>
              </a:rPr>
              <a:t>: </a:t>
            </a:r>
            <a:r>
              <a:rPr lang="en-GB" sz="2400" dirty="0" err="1">
                <a:solidFill>
                  <a:srgbClr val="002060"/>
                </a:solidFill>
                <a:hlinkClick r:id="rId2">
                  <a:extLst>
                    <a:ext uri="{A12FA001-AC4F-418D-AE19-62706E023703}">
                      <ahyp:hlinkClr xmlns:ahyp="http://schemas.microsoft.com/office/drawing/2018/hyperlinkcolor" xmlns="" val="tx"/>
                    </a:ext>
                  </a:extLst>
                </a:hlinkClick>
              </a:rPr>
              <a:t>eee</a:t>
            </a:r>
            <a:endParaRPr lang="en-GB" sz="2400" dirty="0">
              <a:solidFill>
                <a:srgbClr val="002060"/>
              </a:solidFill>
              <a:hlinkClick r:id="rId2">
                <a:extLst>
                  <a:ext uri="{A12FA001-AC4F-418D-AE19-62706E023703}">
                    <ahyp:hlinkClr xmlns:ahyp="http://schemas.microsoft.com/office/drawing/2018/hyperlinkcolor" xmlns="" val="tx"/>
                  </a:ext>
                </a:extLst>
              </a:hlinkClick>
            </a:endParaRPr>
          </a:p>
          <a:p>
            <a:pPr>
              <a:lnSpc>
                <a:spcPct val="100000"/>
              </a:lnSpc>
            </a:pPr>
            <a:r>
              <a:rPr lang="en-GB" sz="2400" dirty="0">
                <a:solidFill>
                  <a:srgbClr val="002060"/>
                </a:solidFill>
                <a:hlinkClick r:id="rId2">
                  <a:extLst>
                    <a:ext uri="{A12FA001-AC4F-418D-AE19-62706E023703}">
                      <ahyp:hlinkClr xmlns:ahyp="http://schemas.microsoft.com/office/drawing/2018/hyperlinkcolor" xmlns="" val="tx"/>
                    </a:ext>
                  </a:extLst>
                </a:hlinkClick>
              </a:rPr>
              <a:t>COLLEGE     :</a:t>
            </a:r>
            <a:r>
              <a:rPr lang="en-GB" sz="2400" dirty="0">
                <a:solidFill>
                  <a:srgbClr val="002060"/>
                </a:solidFill>
              </a:rPr>
              <a:t>Chaitanya engineering college</a:t>
            </a:r>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xmlns=""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186940"/>
            <a:ext cx="11029615" cy="3634486"/>
          </a:xfrm>
        </p:spPr>
        <p:txBody>
          <a:bodyPr/>
          <a:lstStyle/>
          <a:p>
            <a:pPr algn="ctr"/>
            <a:r>
              <a:rPr lang="en-US" dirty="0">
                <a:solidFill>
                  <a:srgbClr val="002060"/>
                </a:solidFill>
              </a:rPr>
              <a:t>https://github.com/Srinu659/Srinu.git</a:t>
            </a:r>
          </a:p>
        </p:txBody>
      </p:sp>
    </p:spTree>
    <p:extLst>
      <p:ext uri="{BB962C8B-B14F-4D97-AF65-F5344CB8AC3E}">
        <p14:creationId xmlns:p14="http://schemas.microsoft.com/office/powerpoint/2010/main" xmlns=""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extLst>
      <p:ext uri="{BB962C8B-B14F-4D97-AF65-F5344CB8AC3E}">
        <p14:creationId xmlns:p14="http://schemas.microsoft.com/office/powerpoint/2010/main" xmlns=""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extLst>
      <p:ext uri="{BB962C8B-B14F-4D97-AF65-F5344CB8AC3E}">
        <p14:creationId xmlns:p14="http://schemas.microsoft.com/office/powerpoint/2010/main" xmlns=""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xmlns=""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p:txBody>
          <a:bodyPr>
            <a:normAutofit lnSpcReduction="10000"/>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xmlns=""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xmlns=""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normAutofit fontScale="625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xmlns=""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xmlns=""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xmlns=""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TotalTime>
  <Words>1328</Words>
  <Application>Microsoft Office PowerPoint</Application>
  <PresentationFormat>Custom</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Yogi</cp:lastModifiedBy>
  <cp:revision>9</cp:revision>
  <dcterms:created xsi:type="dcterms:W3CDTF">2021-05-26T16:50:10Z</dcterms:created>
  <dcterms:modified xsi:type="dcterms:W3CDTF">2024-07-12T10:15:49Z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