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49" autoAdjust="0"/>
  </p:normalViewPr>
  <p:slideViewPr>
    <p:cSldViewPr snapToGrid="0" snapToObjects="1">
      <p:cViewPr varScale="1">
        <p:scale>
          <a:sx n="90" d="100"/>
          <a:sy n="90" d="100"/>
        </p:scale>
        <p:origin x="-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98C-6216-D14E-9C54-F28523B2EC7E}" type="datetimeFigureOut">
              <a:rPr lang="es-ES" smtClean="0"/>
              <a:t>21/04/17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9E33-B90E-D646-965B-E373BA3ED3F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2333" y="931332"/>
            <a:ext cx="4289778" cy="4981224"/>
          </a:xfrm>
          <a:prstGeom prst="roundRect">
            <a:avLst>
              <a:gd name="adj" fmla="val 1916"/>
            </a:avLst>
          </a:prstGeom>
          <a:solidFill>
            <a:srgbClr val="FFFFFF"/>
          </a:solidFill>
          <a:ln w="28575" cmpd="sng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redondeado 5"/>
          <p:cNvSpPr/>
          <p:nvPr/>
        </p:nvSpPr>
        <p:spPr>
          <a:xfrm>
            <a:off x="4430889" y="2173111"/>
            <a:ext cx="4684889" cy="3739445"/>
          </a:xfrm>
          <a:prstGeom prst="roundRect">
            <a:avLst>
              <a:gd name="adj" fmla="val 1916"/>
            </a:avLst>
          </a:prstGeom>
          <a:solidFill>
            <a:schemeClr val="bg1"/>
          </a:solidFill>
          <a:ln w="28575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titled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44" y="1041400"/>
            <a:ext cx="9144000" cy="476612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0" y="654333"/>
            <a:ext cx="2997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Arial"/>
                <a:cs typeface="Arial"/>
              </a:rPr>
              <a:t>SMART Protocols </a:t>
            </a:r>
            <a:r>
              <a:rPr lang="mr-IN" sz="1200" b="1" dirty="0" smtClean="0">
                <a:solidFill>
                  <a:schemeClr val="tx2"/>
                </a:solidFill>
                <a:latin typeface="Arial"/>
                <a:cs typeface="Arial"/>
              </a:rPr>
              <a:t>–</a:t>
            </a:r>
            <a:r>
              <a:rPr lang="en-US" sz="1200" b="1" dirty="0" smtClean="0">
                <a:solidFill>
                  <a:schemeClr val="tx2"/>
                </a:solidFill>
                <a:latin typeface="Arial"/>
                <a:cs typeface="Arial"/>
              </a:rPr>
              <a:t> Document module</a:t>
            </a:r>
            <a:endParaRPr lang="en-US" sz="12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399841" y="1882001"/>
            <a:ext cx="2972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SMART Protocols </a:t>
            </a:r>
            <a:r>
              <a:rPr lang="mr-IN" sz="1200" b="1" dirty="0" smtClean="0">
                <a:solidFill>
                  <a:schemeClr val="accent2"/>
                </a:solidFill>
                <a:latin typeface="Arial"/>
                <a:cs typeface="Arial"/>
              </a:rPr>
              <a:t>–</a:t>
            </a:r>
            <a:r>
              <a:rPr lang="en-US" sz="1200" b="1" dirty="0" smtClean="0">
                <a:solidFill>
                  <a:schemeClr val="accent2"/>
                </a:solidFill>
                <a:latin typeface="Arial"/>
                <a:cs typeface="Arial"/>
              </a:rPr>
              <a:t> Workflow module</a:t>
            </a:r>
            <a:endParaRPr lang="en-US" sz="1200" b="1" dirty="0">
              <a:solidFill>
                <a:schemeClr val="accent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95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Macintosh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Politecnica de Madrid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Olga Ximena Giraldo Pasmin</dc:creator>
  <cp:lastModifiedBy>Olga Ximena Giraldo Pasmin</cp:lastModifiedBy>
  <cp:revision>2</cp:revision>
  <dcterms:created xsi:type="dcterms:W3CDTF">2017-04-21T17:22:17Z</dcterms:created>
  <dcterms:modified xsi:type="dcterms:W3CDTF">2017-04-21T17:36:27Z</dcterms:modified>
</cp:coreProperties>
</file>