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D0E60-52B4-E141-8D43-213F19524608}" type="datetimeFigureOut">
              <a:rPr lang="en-US" smtClean="0"/>
              <a:t>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08FD-C9A1-8C44-A107-AB4B14F1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06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CE34E-F8A2-0D4A-A64D-ADF4C5D6D420}" type="datetimeFigureOut">
              <a:rPr lang="en-US" smtClean="0"/>
              <a:t>5/3/14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42BED-16DA-894D-9FAE-D42A3CEF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3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B08-A9AC-E94E-8867-4A478E776D5E}" type="datetime1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CA5D-9593-C045-9A5D-B8F09FF77D50}" type="datetime1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02D-44E0-E443-A0BA-72BD56BE6C04}" type="datetime1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C214-FFAE-FD4F-82DA-3220D0433475}" type="datetime1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0B40-0942-1F46-B956-7C2B2D02023B}" type="datetime1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398-B669-0B46-B547-24E9A2418044}" type="datetime1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1404-F593-9C43-B3D3-4A85BAE6C41A}" type="datetime1">
              <a:rPr lang="en-US" smtClean="0"/>
              <a:t>5/3/14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1E3-CBF7-384F-80EF-6427B99A82B6}" type="datetime1">
              <a:rPr lang="en-US" smtClean="0"/>
              <a:t>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5A0C-89AB-8D4F-9B84-0303B46B9A74}" type="datetime1">
              <a:rPr lang="en-US" smtClean="0"/>
              <a:t>5/3/14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501C-442F-4646-B1B8-17EBA11124AB}" type="datetime1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145D-DDA4-544E-894E-F2E66BFEE66C}" type="datetime1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2027-6601-2B48-8860-94940DB1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1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1060" y="6356350"/>
            <a:ext cx="1739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F0A0C-99B1-C34B-A245-FAF69D6298E4}" type="datetime1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Proprietary Information</a:t>
            </a:r>
          </a:p>
          <a:p>
            <a:r>
              <a:rPr lang="en-US" dirty="0" smtClean="0"/>
              <a:t>Do Not Distribute</a:t>
            </a:r>
          </a:p>
          <a:p>
            <a:r>
              <a:rPr lang="en-US" dirty="0" smtClean="0"/>
              <a:t>© 2013-2014 Tag Dynamics,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590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2027-6601-2B48-8860-94940DB1B6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napbundle.github.io/sdk/simpleicons.zip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3441" y="1579081"/>
            <a:ext cx="6797118" cy="7340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Simple Icons</a:t>
            </a:r>
            <a:endParaRPr lang="en-US" sz="4000" dirty="0"/>
          </a:p>
        </p:txBody>
      </p:sp>
      <p:pic>
        <p:nvPicPr>
          <p:cNvPr id="6" name="Picture 5" descr="snapbund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04445"/>
            <a:ext cx="4876801" cy="10668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948734" y="2504930"/>
            <a:ext cx="4061667" cy="378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Check to make sure you have the most recent set of </a:t>
            </a:r>
            <a:r>
              <a:rPr lang="en-US" sz="1200" b="1" dirty="0" err="1" smtClean="0">
                <a:latin typeface="Arial"/>
                <a:ea typeface="Verdana" pitchFamily="34" charset="0"/>
                <a:cs typeface="Arial"/>
              </a:rPr>
              <a:t>SnapBundle</a:t>
            </a:r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™ Simple Icons.</a:t>
            </a:r>
          </a:p>
          <a:p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This version was last updated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Verdana" pitchFamily="34" charset="0"/>
                <a:cs typeface="Arial"/>
              </a:rPr>
              <a:t>5/01/2014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 </a:t>
            </a:r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(v1.0)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Find the most recent set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at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  <a:hlinkClick r:id="rId3"/>
              </a:rPr>
              <a:t>http://snapbundle.github.io/sdk/</a:t>
            </a:r>
            <a:r>
              <a:rPr lang="en-US" sz="1200" smtClean="0">
                <a:latin typeface="Arial"/>
                <a:ea typeface="Verdana" pitchFamily="34" charset="0"/>
                <a:cs typeface="Arial"/>
                <a:hlinkClick r:id="rId3"/>
              </a:rPr>
              <a:t>simpleicons.zip</a:t>
            </a:r>
            <a:r>
              <a:rPr lang="en-US" sz="1200" smtClean="0">
                <a:latin typeface="Arial"/>
                <a:ea typeface="Verdana" pitchFamily="34" charset="0"/>
                <a:cs typeface="Arial"/>
              </a:rPr>
              <a:t> </a:t>
            </a:r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>
              <a:latin typeface="Arial"/>
              <a:ea typeface="Verdana" pitchFamily="34" charset="0"/>
              <a:cs typeface="Arial"/>
            </a:endParaRPr>
          </a:p>
          <a:p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Always </a:t>
            </a:r>
            <a:r>
              <a:rPr lang="en-US" sz="1200" b="1" dirty="0">
                <a:latin typeface="Arial"/>
                <a:ea typeface="Verdana" pitchFamily="34" charset="0"/>
                <a:cs typeface="Arial"/>
              </a:rPr>
              <a:t>use Icon labels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 –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Always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include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labels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below the icon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in Arial. Complex diagrams may opt out of using a label. </a:t>
            </a: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>
              <a:latin typeface="Arial"/>
              <a:ea typeface="Verdana" pitchFamily="34" charset="0"/>
              <a:cs typeface="Arial"/>
            </a:endParaRPr>
          </a:p>
          <a:p>
            <a:endParaRPr lang="en-US" sz="1200" dirty="0">
              <a:latin typeface="Arial"/>
              <a:ea typeface="Verdana" pitchFamily="34" charset="0"/>
              <a:cs typeface="Arial"/>
            </a:endParaRPr>
          </a:p>
          <a:p>
            <a:r>
              <a:rPr lang="en-US" sz="1200" b="1" dirty="0">
                <a:latin typeface="Arial"/>
                <a:ea typeface="Verdana" pitchFamily="34" charset="0"/>
                <a:cs typeface="Arial"/>
              </a:rPr>
              <a:t>Non</a:t>
            </a:r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-</a:t>
            </a:r>
            <a:r>
              <a:rPr lang="en-US" sz="1200" b="1" dirty="0" err="1" smtClean="0">
                <a:latin typeface="Arial"/>
                <a:ea typeface="Verdana" pitchFamily="34" charset="0"/>
                <a:cs typeface="Arial"/>
              </a:rPr>
              <a:t>SnapBundle</a:t>
            </a:r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 Glyphs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– Any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other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non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-</a:t>
            </a:r>
            <a:r>
              <a:rPr lang="en-US" sz="1200" dirty="0" err="1" smtClean="0">
                <a:latin typeface="Arial"/>
                <a:ea typeface="Verdana" pitchFamily="34" charset="0"/>
                <a:cs typeface="Arial"/>
              </a:rPr>
              <a:t>SnapBundle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technology in an architecture diagram should be represented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in grey.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 </a:t>
            </a:r>
          </a:p>
          <a:p>
            <a:endParaRPr lang="en-US" sz="12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84222" y="5957324"/>
            <a:ext cx="1041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</a:p>
          <a:p>
            <a:pPr algn="ctr"/>
            <a:r>
              <a:rPr lang="en-US" sz="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830143" y="4637040"/>
            <a:ext cx="949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SmpartPhone</a:t>
            </a:r>
            <a:endParaRPr lang="en-US" sz="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Device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 descr="SnapBundle_Oth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59" y="5225980"/>
            <a:ext cx="975126" cy="731344"/>
          </a:xfrm>
          <a:prstGeom prst="rect">
            <a:avLst/>
          </a:prstGeom>
        </p:spPr>
      </p:pic>
      <p:pic>
        <p:nvPicPr>
          <p:cNvPr id="20" name="Picture 19" descr="SnapBundle_Da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26" y="2308396"/>
            <a:ext cx="975359" cy="731520"/>
          </a:xfrm>
          <a:prstGeom prst="rect">
            <a:avLst/>
          </a:prstGeom>
        </p:spPr>
      </p:pic>
      <p:pic>
        <p:nvPicPr>
          <p:cNvPr id="21" name="Picture 20" descr="SnapBundle_Devic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25" y="3943404"/>
            <a:ext cx="9753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Definition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14597" y="3496307"/>
            <a:ext cx="2414016" cy="2691540"/>
            <a:chOff x="6414597" y="3496307"/>
            <a:chExt cx="2414016" cy="2691540"/>
          </a:xfrm>
        </p:grpSpPr>
        <p:pic>
          <p:nvPicPr>
            <p:cNvPr id="6" name="Picture 5" descr="SnapBundle_Fil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597" y="3496307"/>
              <a:ext cx="2414016" cy="18105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595221" y="5264517"/>
              <a:ext cx="20527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Scan of</a:t>
              </a:r>
            </a:p>
            <a:p>
              <a:pPr algn="ctr"/>
              <a:r>
                <a:rPr lang="en-US" dirty="0" smtClean="0">
                  <a:latin typeface="Arial"/>
                  <a:cs typeface="Arial"/>
                </a:rPr>
                <a:t>Package Release Form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15" name="Picture 14" descr="SnapBundle_T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4531"/>
            <a:ext cx="2414016" cy="1810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3730" y="2788237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Front Porch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9" name="Picture 18" descr="SnapBundle_Metada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23" y="2591051"/>
            <a:ext cx="2414016" cy="18105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4141" y="4297353"/>
            <a:ext cx="205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Delivery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Timestamp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8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Timeline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Drop Off: </a:t>
            </a:r>
            <a:r>
              <a:rPr lang="en-US" sz="2400" dirty="0" err="1" smtClean="0"/>
              <a:t>xx:yy</a:t>
            </a:r>
            <a:endParaRPr lang="en-US" sz="2400" dirty="0"/>
          </a:p>
          <a:p>
            <a:r>
              <a:rPr lang="en-US" sz="2400" dirty="0" smtClean="0"/>
              <a:t>Assigned to Operator: </a:t>
            </a:r>
            <a:r>
              <a:rPr lang="en-US" sz="2400" dirty="0" err="1" smtClean="0"/>
              <a:t>xx:yy</a:t>
            </a:r>
            <a:endParaRPr lang="en-US" sz="2400" dirty="0" smtClean="0"/>
          </a:p>
          <a:p>
            <a:r>
              <a:rPr lang="en-US" sz="2400" dirty="0" smtClean="0"/>
              <a:t>Out for Delivery: </a:t>
            </a:r>
            <a:r>
              <a:rPr lang="en-US" sz="2400" dirty="0" err="1" smtClean="0"/>
              <a:t>xx:yy</a:t>
            </a:r>
            <a:endParaRPr lang="en-US" sz="2400" dirty="0" smtClean="0"/>
          </a:p>
          <a:p>
            <a:r>
              <a:rPr lang="en-US" sz="2400" dirty="0" smtClean="0"/>
              <a:t>Delivered: </a:t>
            </a:r>
            <a:r>
              <a:rPr lang="en-US" sz="2400" dirty="0" err="1" smtClean="0"/>
              <a:t>xx:yy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Assigned Vehicle: </a:t>
            </a:r>
            <a:r>
              <a:rPr lang="en-US" sz="2400" dirty="0" err="1" smtClean="0"/>
              <a:t>xx:yy</a:t>
            </a:r>
            <a:endParaRPr lang="en-US" sz="2400" dirty="0" smtClean="0"/>
          </a:p>
          <a:p>
            <a:r>
              <a:rPr lang="en-US" sz="2400" dirty="0" smtClean="0"/>
              <a:t>Departed Garage: </a:t>
            </a:r>
            <a:r>
              <a:rPr lang="en-US" sz="2400" dirty="0" err="1" smtClean="0"/>
              <a:t>xx:yy</a:t>
            </a:r>
            <a:endParaRPr lang="en-US" sz="2400" dirty="0" smtClean="0"/>
          </a:p>
          <a:p>
            <a:r>
              <a:rPr lang="en-US" sz="2400" dirty="0" smtClean="0"/>
              <a:t>Stop 1: </a:t>
            </a:r>
            <a:r>
              <a:rPr lang="en-US" sz="2400" dirty="0" err="1" smtClean="0"/>
              <a:t>xx:yy</a:t>
            </a:r>
            <a:endParaRPr lang="en-US" sz="2400" dirty="0" smtClean="0"/>
          </a:p>
          <a:p>
            <a:r>
              <a:rPr lang="en-US" sz="2400" dirty="0" smtClean="0"/>
              <a:t>Stop 2: </a:t>
            </a:r>
            <a:r>
              <a:rPr lang="en-US" sz="2400" dirty="0" err="1" smtClean="0"/>
              <a:t>xx:yy</a:t>
            </a:r>
            <a:endParaRPr lang="en-US" sz="2400" dirty="0" smtClean="0"/>
          </a:p>
          <a:p>
            <a:r>
              <a:rPr lang="en-US" sz="2400" dirty="0" smtClean="0"/>
              <a:t>Return Garage: </a:t>
            </a:r>
            <a:r>
              <a:rPr lang="en-US" sz="2400" dirty="0" err="1" smtClean="0"/>
              <a:t>xx:yy</a:t>
            </a: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pic>
        <p:nvPicPr>
          <p:cNvPr id="12" name="Picture 11" descr="SnapBundle_Time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38" y="3946319"/>
            <a:ext cx="2414016" cy="1810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962" y="5756831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Package Timeline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4" name="Picture 13" descr="SnapBundle_Time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78" y="3946319"/>
            <a:ext cx="2414016" cy="18105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44602" y="5756831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Driver Timeline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26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Primary Types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pic>
        <p:nvPicPr>
          <p:cNvPr id="4" name="Picture 3" descr="SnapBundle_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5" y="2315223"/>
            <a:ext cx="2411834" cy="1808876"/>
          </a:xfrm>
          <a:prstGeom prst="rect">
            <a:avLst/>
          </a:prstGeom>
        </p:spPr>
      </p:pic>
      <p:pic>
        <p:nvPicPr>
          <p:cNvPr id="5" name="Picture 4" descr="SnapBundle_Relationsh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83" y="2315223"/>
            <a:ext cx="2411834" cy="1808876"/>
          </a:xfrm>
          <a:prstGeom prst="rect">
            <a:avLst/>
          </a:prstGeom>
        </p:spPr>
      </p:pic>
      <p:pic>
        <p:nvPicPr>
          <p:cNvPr id="6" name="Picture 5" descr="SnapBundle_Object_Interac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42" y="2315223"/>
            <a:ext cx="2411834" cy="18088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173445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Object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2938" y="4173445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Relationship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34031" y="4173445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Object Interaction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1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Primary 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pic>
        <p:nvPicPr>
          <p:cNvPr id="4" name="Picture 3" descr="SnapBundle_De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42" y="1318171"/>
            <a:ext cx="2414016" cy="1810512"/>
          </a:xfrm>
          <a:prstGeom prst="rect">
            <a:avLst/>
          </a:prstGeom>
        </p:spPr>
      </p:pic>
      <p:pic>
        <p:nvPicPr>
          <p:cNvPr id="7" name="Picture 6" descr="SnapBundle_Geospatial_End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2" y="3729317"/>
            <a:ext cx="2414016" cy="1810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5616" y="5588234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Geospatial Entity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9466" y="3123562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Device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1766" y="3123562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User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3" name="Picture 12" descr="SnapBundle_Us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42" y="1318171"/>
            <a:ext cx="2414016" cy="18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7512" y="1316736"/>
            <a:ext cx="2414016" cy="4640830"/>
            <a:chOff x="1527048" y="1316736"/>
            <a:chExt cx="2414016" cy="4640830"/>
          </a:xfrm>
        </p:grpSpPr>
        <p:pic>
          <p:nvPicPr>
            <p:cNvPr id="4" name="Picture 3" descr="SnapBundle_Object_Addres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048" y="1316736"/>
              <a:ext cx="2414016" cy="1810512"/>
            </a:xfrm>
            <a:prstGeom prst="rect">
              <a:avLst/>
            </a:prstGeom>
          </p:spPr>
        </p:pic>
        <p:pic>
          <p:nvPicPr>
            <p:cNvPr id="6" name="Picture 5" descr="SnapBundle_Metadat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048" y="3730752"/>
              <a:ext cx="2414016" cy="18105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11766" y="5588234"/>
              <a:ext cx="205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Metadata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766" y="3123562"/>
              <a:ext cx="205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Object Address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7" name="Picture 6" descr="SnapBundle_T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3" y="3730752"/>
            <a:ext cx="2414016" cy="1810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1523" y="5588234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Tag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1523" y="3123562"/>
            <a:ext cx="205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Object Interaction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Session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2" name="Picture 11" descr="SnapBundle_Object_Interaction_Sess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3" y="1316736"/>
            <a:ext cx="2414016" cy="181051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052473" y="1313050"/>
            <a:ext cx="2414016" cy="2179844"/>
            <a:chOff x="6902009" y="1313050"/>
            <a:chExt cx="2414016" cy="2179844"/>
          </a:xfrm>
        </p:grpSpPr>
        <p:pic>
          <p:nvPicPr>
            <p:cNvPr id="14" name="Picture 13" descr="SnapBundle_Timeli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009" y="1313050"/>
              <a:ext cx="2414016" cy="181051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082633" y="3123562"/>
              <a:ext cx="205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Timeline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19" name="Picture 18" descr="SnapBundle_Fi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73" y="3729317"/>
            <a:ext cx="2414016" cy="18105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33097" y="5588234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File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16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pic>
        <p:nvPicPr>
          <p:cNvPr id="4" name="Picture 3" descr="SnapBundle_Exten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316736"/>
            <a:ext cx="2414016" cy="1810512"/>
          </a:xfrm>
          <a:prstGeom prst="rect">
            <a:avLst/>
          </a:prstGeom>
        </p:spPr>
      </p:pic>
      <p:pic>
        <p:nvPicPr>
          <p:cNvPr id="5" name="Picture 4" descr="SnapBundle_Notif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36" y="1316736"/>
            <a:ext cx="2414016" cy="1810512"/>
          </a:xfrm>
          <a:prstGeom prst="rect">
            <a:avLst/>
          </a:prstGeom>
        </p:spPr>
      </p:pic>
      <p:pic>
        <p:nvPicPr>
          <p:cNvPr id="6" name="Picture 5" descr="SnapBundle_Event_Stre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3730752"/>
            <a:ext cx="2414016" cy="181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9466" y="3123562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Notification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1766" y="3123562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Extension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766" y="5588234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Event Stream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33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1087" y="782674"/>
            <a:ext cx="305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Logistic Monitoring Service</a:t>
            </a:r>
            <a:endParaRPr lang="en-US" sz="2000" b="1" dirty="0"/>
          </a:p>
        </p:txBody>
      </p:sp>
      <p:pic>
        <p:nvPicPr>
          <p:cNvPr id="5" name="Picture 4" descr="SnapBundle_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8" y="2315223"/>
            <a:ext cx="1910901" cy="1433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364" y="3703437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Operator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6" descr="SnapBundle_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00" y="2315223"/>
            <a:ext cx="1910901" cy="1433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4966" y="3719373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Vehicle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Picture 8" descr="SnapBundle_Relationsh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50" y="1581709"/>
            <a:ext cx="1910901" cy="14331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45616" y="2904301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Driver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 flipV="1">
            <a:off x="2385199" y="2298297"/>
            <a:ext cx="1231351" cy="73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9" idx="3"/>
          </p:cNvCxnSpPr>
          <p:nvPr/>
        </p:nvCxnSpPr>
        <p:spPr>
          <a:xfrm flipH="1" flipV="1">
            <a:off x="5527451" y="2298297"/>
            <a:ext cx="818449" cy="73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napBundle_Object_Interac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50" y="4534338"/>
            <a:ext cx="1910901" cy="14331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45616" y="5925908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Delivery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9" name="Picture 18" descr="SnapBundle_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00" y="4534338"/>
            <a:ext cx="1910901" cy="143317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74966" y="5931166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Package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>
            <a:stCxn id="10" idx="2"/>
            <a:endCxn id="17" idx="0"/>
          </p:cNvCxnSpPr>
          <p:nvPr/>
        </p:nvCxnSpPr>
        <p:spPr>
          <a:xfrm>
            <a:off x="4572001" y="3273633"/>
            <a:ext cx="0" cy="12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  <a:endCxn id="17" idx="3"/>
          </p:cNvCxnSpPr>
          <p:nvPr/>
        </p:nvCxnSpPr>
        <p:spPr>
          <a:xfrm flipH="1">
            <a:off x="5527451" y="5250926"/>
            <a:ext cx="8184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Definition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72784" y="1228609"/>
            <a:ext cx="2414016" cy="2137542"/>
            <a:chOff x="6272784" y="1228609"/>
            <a:chExt cx="2414016" cy="2137542"/>
          </a:xfrm>
        </p:grpSpPr>
        <p:pic>
          <p:nvPicPr>
            <p:cNvPr id="6" name="Picture 5" descr="SnapBundle_Fil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784" y="1228609"/>
              <a:ext cx="2414016" cy="18105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53408" y="2996819"/>
              <a:ext cx="205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Driver Photo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85952" y="1945558"/>
            <a:ext cx="2414016" cy="2075634"/>
            <a:chOff x="3941064" y="1945558"/>
            <a:chExt cx="2414016" cy="2075634"/>
          </a:xfrm>
        </p:grpSpPr>
        <p:pic>
          <p:nvPicPr>
            <p:cNvPr id="8" name="Picture 7" descr="SnapBundle_Metadat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064" y="1945558"/>
              <a:ext cx="2414016" cy="18105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25782" y="3651860"/>
              <a:ext cx="205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Date of Birth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1417638"/>
            <a:ext cx="2414016" cy="2130804"/>
            <a:chOff x="457200" y="1417638"/>
            <a:chExt cx="2414016" cy="2130804"/>
          </a:xfrm>
        </p:grpSpPr>
        <p:pic>
          <p:nvPicPr>
            <p:cNvPr id="10" name="Picture 9" descr="SnapBundle_Object_Addres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2414016" cy="18105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1918" y="3179110"/>
              <a:ext cx="205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Home Address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15" name="Picture 14" descr="SnapBundle_Ta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77722"/>
            <a:ext cx="2414016" cy="1810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3730" y="5151428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HazMat</a:t>
            </a:r>
            <a:r>
              <a:rPr lang="en-US" dirty="0" smtClean="0">
                <a:latin typeface="Arial"/>
                <a:cs typeface="Arial"/>
              </a:rPr>
              <a:t> Qualified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7" name="Picture 16" descr="SnapBundle_Meta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4" y="3908470"/>
            <a:ext cx="2414016" cy="18105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57502" y="5614772"/>
            <a:ext cx="205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RFID Badge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Serial Number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95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Definition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485952" y="2319787"/>
            <a:ext cx="2414016" cy="2137542"/>
            <a:chOff x="3485952" y="2319787"/>
            <a:chExt cx="2414016" cy="2137542"/>
          </a:xfrm>
        </p:grpSpPr>
        <p:pic>
          <p:nvPicPr>
            <p:cNvPr id="6" name="Picture 5" descr="SnapBundle_Fil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952" y="2319787"/>
              <a:ext cx="2414016" cy="18105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66576" y="4087997"/>
              <a:ext cx="205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Vehicle Photo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1417638"/>
            <a:ext cx="2414016" cy="2075634"/>
            <a:chOff x="912312" y="1417638"/>
            <a:chExt cx="2414016" cy="2075634"/>
          </a:xfrm>
        </p:grpSpPr>
        <p:pic>
          <p:nvPicPr>
            <p:cNvPr id="8" name="Picture 7" descr="SnapBundle_Metadat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12" y="1417638"/>
              <a:ext cx="2414016" cy="18105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97030" y="3123940"/>
              <a:ext cx="205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VIN Number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4130299"/>
            <a:ext cx="2414016" cy="2130804"/>
            <a:chOff x="457200" y="4130299"/>
            <a:chExt cx="2414016" cy="2130804"/>
          </a:xfrm>
        </p:grpSpPr>
        <p:pic>
          <p:nvPicPr>
            <p:cNvPr id="10" name="Picture 9" descr="SnapBundle_Object_Addres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130299"/>
              <a:ext cx="2414016" cy="18105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1918" y="5891771"/>
              <a:ext cx="205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Garage Address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15" name="Picture 14" descr="SnapBundle_Ta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4" y="4130299"/>
            <a:ext cx="2414016" cy="1810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49314" y="5504005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Pickup Truck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7" name="Picture 16" descr="SnapBundle_Meta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4" y="1414531"/>
            <a:ext cx="2414016" cy="18105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57502" y="3120833"/>
            <a:ext cx="205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RFID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License Plate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88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Definition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2013-2014 Tag Dynamics, LLC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3837225"/>
            <a:ext cx="2414016" cy="2414541"/>
            <a:chOff x="457200" y="3837225"/>
            <a:chExt cx="2414016" cy="2414541"/>
          </a:xfrm>
        </p:grpSpPr>
        <p:pic>
          <p:nvPicPr>
            <p:cNvPr id="6" name="Picture 5" descr="SnapBundle_Fil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837225"/>
              <a:ext cx="2414016" cy="18105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7824" y="5605435"/>
              <a:ext cx="2052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Scan of</a:t>
              </a:r>
            </a:p>
            <a:p>
              <a:pPr algn="ctr"/>
              <a:r>
                <a:rPr lang="en-US" dirty="0" smtClean="0">
                  <a:latin typeface="Arial"/>
                  <a:cs typeface="Arial"/>
                </a:rPr>
                <a:t>Packaging Slip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72784" y="3899133"/>
            <a:ext cx="2414016" cy="2352633"/>
            <a:chOff x="6727896" y="3899133"/>
            <a:chExt cx="2414016" cy="2352633"/>
          </a:xfrm>
        </p:grpSpPr>
        <p:pic>
          <p:nvPicPr>
            <p:cNvPr id="8" name="Picture 7" descr="SnapBundle_Metadat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896" y="3899133"/>
              <a:ext cx="2414016" cy="18105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912614" y="5605435"/>
              <a:ext cx="2052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Package Dimensions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15" name="Picture 14" descr="SnapBundle_T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4531"/>
            <a:ext cx="2414016" cy="1810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3730" y="2788237"/>
            <a:ext cx="20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Fragile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7" name="Picture 16" descr="SnapBundle_Meta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4" y="1414531"/>
            <a:ext cx="2414016" cy="18105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57502" y="3120833"/>
            <a:ext cx="205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RFID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Tracking Sticker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9" name="Picture 18" descr="SnapBundle_Meta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23" y="2591051"/>
            <a:ext cx="2414016" cy="18105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4141" y="4297353"/>
            <a:ext cx="205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Package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Weight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488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319</Words>
  <Application>Microsoft Macintosh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Foundational Primary Types</vt:lpstr>
      <vt:lpstr>Supporting Primary Types</vt:lpstr>
      <vt:lpstr>Secondary Types</vt:lpstr>
      <vt:lpstr>Integration</vt:lpstr>
      <vt:lpstr>Example:</vt:lpstr>
      <vt:lpstr>Operator Definition</vt:lpstr>
      <vt:lpstr>Vehicle Definition</vt:lpstr>
      <vt:lpstr>Package Definition</vt:lpstr>
      <vt:lpstr>Delivery Definition</vt:lpstr>
      <vt:lpstr>Package Timeline</vt:lpstr>
    </vt:vector>
  </TitlesOfParts>
  <Manager/>
  <Company>Tag Dynamics, LLC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SnapBundle Simple Icons</dc:title>
  <dc:subject/>
  <dc:creator>Tag Dynamics, LLC</dc:creator>
  <cp:keywords/>
  <dc:description/>
  <cp:lastModifiedBy>Jason Weiss</cp:lastModifiedBy>
  <cp:revision>32</cp:revision>
  <dcterms:created xsi:type="dcterms:W3CDTF">2014-04-17T00:18:56Z</dcterms:created>
  <dcterms:modified xsi:type="dcterms:W3CDTF">2014-05-04T01:57:54Z</dcterms:modified>
  <cp:category/>
</cp:coreProperties>
</file>