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B6E"/>
    <a:srgbClr val="006600"/>
    <a:srgbClr val="03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D1891-69C8-4557-96C3-2198AB63A928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A6AC-BEF1-47AC-9FF0-636A5BDDD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14400"/>
            <a:ext cx="5809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Company Monogram – SK Family Foods WLL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1981200"/>
            <a:ext cx="4884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4FB6E"/>
                </a:solidFill>
                <a:latin typeface="Lucida Calligraphy" pitchFamily="66" charset="0"/>
              </a:rPr>
              <a:t>SK Family Foods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13716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66052" y="2133600"/>
            <a:ext cx="54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Lucida Calligraphy" pitchFamily="66" charset="0"/>
              </a:rPr>
              <a:t>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570CA-A179-0D4F-9BE0-41CD220E9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50" b="89431" l="9880" r="97251">
                        <a14:foregroundMark x1="24828" y1="41463" x2="24828" y2="41463"/>
                        <a14:foregroundMark x1="31529" y1="45528" x2="31529" y2="45528"/>
                        <a14:foregroundMark x1="18557" y1="68699" x2="18557" y2="68699"/>
                        <a14:foregroundMark x1="17698" y1="73171" x2="17698" y2="73171"/>
                        <a14:foregroundMark x1="42354" y1="43496" x2="42354" y2="43496"/>
                        <a14:foregroundMark x1="49141" y1="51220" x2="49141" y2="51220"/>
                        <a14:foregroundMark x1="60825" y1="48374" x2="60825" y2="48374"/>
                        <a14:foregroundMark x1="61684" y1="31707" x2="61684" y2="31707"/>
                        <a14:foregroundMark x1="64519" y1="32114" x2="64519" y2="32114"/>
                        <a14:foregroundMark x1="67612" y1="53252" x2="67612" y2="53252"/>
                        <a14:foregroundMark x1="77405" y1="44309" x2="77405" y2="44309"/>
                        <a14:foregroundMark x1="84021" y1="44309" x2="84021" y2="44309"/>
                        <a14:foregroundMark x1="89089" y1="45528" x2="89089" y2="45528"/>
                        <a14:foregroundMark x1="93900" y1="47561" x2="93900" y2="47561"/>
                        <a14:foregroundMark x1="97251" y1="48374" x2="97251" y2="48374"/>
                        <a14:foregroundMark x1="17612" y1="30081" x2="17612" y2="30081"/>
                        <a14:foregroundMark x1="17869" y1="31707" x2="17869" y2="31707"/>
                        <a14:foregroundMark x1="18299" y1="32927" x2="18299" y2="32927"/>
                        <a14:foregroundMark x1="18299" y1="32927" x2="18299" y2="32927"/>
                        <a14:foregroundMark x1="18299" y1="32927" x2="18299" y2="32927"/>
                        <a14:foregroundMark x1="18299" y1="32927" x2="18299" y2="32927"/>
                        <a14:foregroundMark x1="18299" y1="32927" x2="18299" y2="32927"/>
                        <a14:foregroundMark x1="18299" y1="32927" x2="18299" y2="32927"/>
                        <a14:foregroundMark x1="18299" y1="32927" x2="18299" y2="32927"/>
                        <a14:foregroundMark x1="12457" y1="43496" x2="12457" y2="43496"/>
                        <a14:foregroundMark x1="9880" y1="45528" x2="9880" y2="45528"/>
                        <a14:foregroundMark x1="9880" y1="45528" x2="9880" y2="45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03"/>
          <a:stretch/>
        </p:blipFill>
        <p:spPr>
          <a:xfrm>
            <a:off x="2362200" y="3479989"/>
            <a:ext cx="5905500" cy="156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Musheer</dc:creator>
  <cp:lastModifiedBy>Arqum Uddin</cp:lastModifiedBy>
  <cp:revision>15</cp:revision>
  <dcterms:created xsi:type="dcterms:W3CDTF">2018-10-16T18:11:51Z</dcterms:created>
  <dcterms:modified xsi:type="dcterms:W3CDTF">2019-04-01T05:34:26Z</dcterms:modified>
</cp:coreProperties>
</file>