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5b575840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5b575840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5b575840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5b575840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5b575840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5b575840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5b575840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5b575840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8f168313f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8f168313f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85167de69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85167de69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5b575840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45b575840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8f168313f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8f168313f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85167de69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85167de69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5b575840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45b575840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6ac088d0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6ac088d0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5af285b0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5af285b0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6ac67aa15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6ac67aa15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work flow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ac67aa15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6ac67aa15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ac67aa15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ac67aa15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ac67aa151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ac67aa151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6ac67aa15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6ac67aa15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5b57584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5b57584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26.png"/><Relationship Id="rId6" Type="http://schemas.openxmlformats.org/officeDocument/2006/relationships/image" Target="../media/image21.png"/><Relationship Id="rId7" Type="http://schemas.openxmlformats.org/officeDocument/2006/relationships/image" Target="../media/image1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SolidWorks Workshop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Engineering Club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4731" y="2953900"/>
            <a:ext cx="1954968" cy="1763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345" y="163700"/>
            <a:ext cx="1171700" cy="95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 a square with dimensions</a:t>
            </a:r>
            <a:endParaRPr/>
          </a:p>
        </p:txBody>
      </p:sp>
      <p:pic>
        <p:nvPicPr>
          <p:cNvPr id="131" name="Google Shape;131;p22" title="Smart Dimens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750" y="1381804"/>
            <a:ext cx="5255966" cy="2824224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 txBox="1"/>
          <p:nvPr/>
        </p:nvSpPr>
        <p:spPr>
          <a:xfrm>
            <a:off x="6198125" y="1170138"/>
            <a:ext cx="2376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Select the “center rectangle” option on the </a:t>
            </a:r>
            <a:r>
              <a:rPr lang="en">
                <a:solidFill>
                  <a:schemeClr val="lt2"/>
                </a:solidFill>
              </a:rPr>
              <a:t>toolbar</a:t>
            </a:r>
            <a:r>
              <a:rPr lang="en">
                <a:solidFill>
                  <a:schemeClr val="lt2"/>
                </a:solidFill>
              </a:rPr>
              <a:t> at the very top; we’ll be drawing from the “center point” of the drawing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Once drawn out, select “smart dimension”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Smart dimension a 16x16 mm square by selecting the sides of the shape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Extrude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Extrude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400"/>
              <a:t>Select the “Extrude Boss/Base” button in the features tab, then click on the sketch we created</a:t>
            </a:r>
            <a:endParaRPr sz="14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400"/>
              <a:t>Set the depth of the extrusion to </a:t>
            </a:r>
            <a:r>
              <a:rPr lang="en" sz="1400" u="sng"/>
              <a:t>9.6 mm</a:t>
            </a:r>
            <a:endParaRPr sz="1400" u="sng"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1977" y="1211775"/>
            <a:ext cx="25964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 title="Extrude Imag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1917" y="1017723"/>
            <a:ext cx="2992935" cy="16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 title="Extrude Image 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71925" y="3088661"/>
            <a:ext cx="2992925" cy="1609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Congrats! You have a Cube!</a:t>
            </a:r>
            <a:endParaRPr/>
          </a:p>
        </p:txBody>
      </p:sp>
      <p:pic>
        <p:nvPicPr>
          <p:cNvPr id="147" name="Google Shape;147;p24" title="Extrude image 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150" y="1065800"/>
            <a:ext cx="712580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feature</a:t>
            </a:r>
            <a:endParaRPr/>
          </a:p>
        </p:txBody>
      </p:sp>
      <p:sp>
        <p:nvSpPr>
          <p:cNvPr id="153" name="Google Shape;153;p25"/>
          <p:cNvSpPr txBox="1"/>
          <p:nvPr>
            <p:ph idx="1" type="body"/>
          </p:nvPr>
        </p:nvSpPr>
        <p:spPr>
          <a:xfrm>
            <a:off x="311700" y="927150"/>
            <a:ext cx="3999900" cy="11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80"/>
              <a:t>We want to make multiple extrusions in our cube.</a:t>
            </a:r>
            <a:endParaRPr sz="138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380"/>
              <a:t>To do this we sketch on top of the face of the cube!</a:t>
            </a:r>
            <a:endParaRPr sz="1380"/>
          </a:p>
          <a:p>
            <a:pPr indent="-316230" lvl="0" marL="457200" rtl="0" algn="l">
              <a:spcBef>
                <a:spcPts val="1200"/>
              </a:spcBef>
              <a:spcAft>
                <a:spcPts val="0"/>
              </a:spcAft>
              <a:buSzPts val="1380"/>
              <a:buChar char="●"/>
            </a:pPr>
            <a:r>
              <a:rPr lang="en" sz="1380"/>
              <a:t>Select the sketch button and select the top plane of the cube!</a:t>
            </a:r>
            <a:endParaRPr sz="1380"/>
          </a:p>
        </p:txBody>
      </p:sp>
      <p:pic>
        <p:nvPicPr>
          <p:cNvPr id="154" name="Google Shape;154;p25" title="Add featu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9949" y="808500"/>
            <a:ext cx="3280221" cy="176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5" title="Make construction line for circl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50325" y="2803400"/>
            <a:ext cx="3281965" cy="176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feature cont’d</a:t>
            </a:r>
            <a:endParaRPr/>
          </a:p>
        </p:txBody>
      </p:sp>
      <p:sp>
        <p:nvSpPr>
          <p:cNvPr id="161" name="Google Shape;161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038" lvl="0" marL="457200" rtl="0" algn="l">
              <a:spcBef>
                <a:spcPts val="0"/>
              </a:spcBef>
              <a:spcAft>
                <a:spcPts val="0"/>
              </a:spcAft>
              <a:buSzPts val="1188"/>
              <a:buChar char="●"/>
            </a:pPr>
            <a:r>
              <a:rPr lang="en" sz="1188"/>
              <a:t>Now select the </a:t>
            </a:r>
            <a:r>
              <a:rPr b="1" lang="en" sz="1188" u="sng"/>
              <a:t>line</a:t>
            </a:r>
            <a:r>
              <a:rPr lang="en" sz="1188" u="sng"/>
              <a:t> </a:t>
            </a:r>
            <a:r>
              <a:rPr lang="en" sz="1188"/>
              <a:t>button!</a:t>
            </a:r>
            <a:endParaRPr sz="1188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188"/>
              <a:t> We’ll be making “</a:t>
            </a:r>
            <a:r>
              <a:rPr b="1" lang="en" sz="1188"/>
              <a:t>construction</a:t>
            </a:r>
            <a:r>
              <a:rPr lang="en" sz="1188"/>
              <a:t>” lines to show the </a:t>
            </a:r>
            <a:r>
              <a:rPr lang="en" sz="1188" u="sng"/>
              <a:t>center point</a:t>
            </a:r>
            <a:r>
              <a:rPr lang="en" sz="1188"/>
              <a:t> of one corner of the square</a:t>
            </a:r>
            <a:endParaRPr sz="1188"/>
          </a:p>
          <a:p>
            <a:pPr indent="-304038" lvl="0" marL="457200" rtl="0" algn="l">
              <a:spcBef>
                <a:spcPts val="1200"/>
              </a:spcBef>
              <a:spcAft>
                <a:spcPts val="0"/>
              </a:spcAft>
              <a:buSzPts val="1188"/>
              <a:buChar char="●"/>
            </a:pPr>
            <a:r>
              <a:rPr lang="en" sz="1188"/>
              <a:t>Next, select the “</a:t>
            </a:r>
            <a:r>
              <a:rPr b="1" lang="en" sz="1188"/>
              <a:t>center circle</a:t>
            </a:r>
            <a:r>
              <a:rPr lang="en" sz="1188"/>
              <a:t>” button in sketch to create a circle.</a:t>
            </a:r>
            <a:endParaRPr sz="1188"/>
          </a:p>
          <a:p>
            <a:pPr indent="-302831" lvl="1" marL="914400" rtl="0" algn="l">
              <a:spcBef>
                <a:spcPts val="0"/>
              </a:spcBef>
              <a:spcAft>
                <a:spcPts val="0"/>
              </a:spcAft>
              <a:buSzPts val="1169"/>
              <a:buChar char="○"/>
            </a:pPr>
            <a:r>
              <a:rPr lang="en" sz="1169"/>
              <a:t>Click on the center point created from the construction lines</a:t>
            </a:r>
            <a:endParaRPr sz="1169"/>
          </a:p>
          <a:p>
            <a:pPr indent="-302831" lvl="1" marL="914400" rtl="0" algn="l">
              <a:spcBef>
                <a:spcPts val="0"/>
              </a:spcBef>
              <a:spcAft>
                <a:spcPts val="0"/>
              </a:spcAft>
              <a:buSzPts val="1169"/>
              <a:buChar char="○"/>
            </a:pPr>
            <a:r>
              <a:rPr lang="en" sz="1169"/>
              <a:t>Dimension with a diameter of </a:t>
            </a:r>
            <a:r>
              <a:rPr lang="en" sz="1169" u="sng"/>
              <a:t>4.8mm</a:t>
            </a:r>
            <a:endParaRPr sz="1169"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69"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b="1" lang="en" sz="1188"/>
              <a:t>Now we’ll create a circular sketch pattern!</a:t>
            </a:r>
            <a:r>
              <a:rPr lang="en" sz="1188"/>
              <a:t> (this is done to create copies of a shape on a plane with even spacing)</a:t>
            </a:r>
            <a:endParaRPr sz="1460"/>
          </a:p>
        </p:txBody>
      </p:sp>
      <p:pic>
        <p:nvPicPr>
          <p:cNvPr id="162" name="Google Shape;162;p26" title="Make Circl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1" y="1152475"/>
            <a:ext cx="4260300" cy="2286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Material</a:t>
            </a:r>
            <a:endParaRPr/>
          </a:p>
        </p:txBody>
      </p:sp>
      <p:pic>
        <p:nvPicPr>
          <p:cNvPr id="168" name="Google Shape;168;p27" title="Circle Extrusion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6025" y="1235075"/>
            <a:ext cx="4897926" cy="262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/>
        </p:nvSpPr>
        <p:spPr>
          <a:xfrm>
            <a:off x="352425" y="1158875"/>
            <a:ext cx="2505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Let’s start extruding!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Select the “Extruded Boss/ Base” option in the features tab and select your circle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You’ll notice that all circles will extrude, nice!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en">
                <a:solidFill>
                  <a:schemeClr val="lt2"/>
                </a:solidFill>
              </a:rPr>
              <a:t>Extrude to a height of </a:t>
            </a:r>
            <a:r>
              <a:rPr lang="en" u="sng">
                <a:solidFill>
                  <a:schemeClr val="lt2"/>
                </a:solidFill>
              </a:rPr>
              <a:t>1.6 mm</a:t>
            </a:r>
            <a:endParaRPr u="sng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Awesome! It’s starting to look like a Lego!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Material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cut the bottom portion of the block.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Start by sketching another square, opposite of the side of the extrusions we made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Let’s space this inner-square </a:t>
            </a:r>
            <a:r>
              <a:rPr lang="en" u="sng"/>
              <a:t>1.6 mm </a:t>
            </a:r>
            <a:r>
              <a:rPr lang="en"/>
              <a:t>apart from the outer-square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time we select “extruded cut” on the shape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We’ll be cutting </a:t>
            </a:r>
            <a:r>
              <a:rPr lang="en" u="sng"/>
              <a:t>8 mm</a:t>
            </a:r>
            <a:r>
              <a:rPr lang="en"/>
              <a:t> from the smaller square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</a:t>
            </a:r>
            <a:r>
              <a:rPr lang="en"/>
              <a:t>lick the check mark when done.</a:t>
            </a:r>
            <a:endParaRPr/>
          </a:p>
        </p:txBody>
      </p:sp>
      <p:pic>
        <p:nvPicPr>
          <p:cNvPr id="176" name="Google Shape;176;p28" title="Cut square 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1225" y="2928650"/>
            <a:ext cx="3761077" cy="1959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 title="Extrude Cut 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1225" y="445025"/>
            <a:ext cx="3761077" cy="201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out the last part!</a:t>
            </a:r>
            <a:endParaRPr/>
          </a:p>
        </p:txBody>
      </p:sp>
      <p:pic>
        <p:nvPicPr>
          <p:cNvPr id="183" name="Google Shape;183;p29" title="bricks_by_jeremymallin_d543kqc-pr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8363" y="1017725"/>
            <a:ext cx="4943932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382175" y="1064225"/>
            <a:ext cx="3236700" cy="37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Try making the center circle on the bottom of the brick!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Material, who?</a:t>
            </a:r>
            <a:endParaRPr/>
          </a:p>
        </p:txBody>
      </p:sp>
      <p:pic>
        <p:nvPicPr>
          <p:cNvPr id="190" name="Google Shape;190;p30" title="Screenshot 2025-10-06 20100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25" y="1152475"/>
            <a:ext cx="4890049" cy="2632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0" title="Final Material AB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4275" y="2471975"/>
            <a:ext cx="4437149" cy="23851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Congrats! You made a 2x2 Lego brick!</a:t>
            </a:r>
            <a:endParaRPr/>
          </a:p>
        </p:txBody>
      </p:sp>
      <p:pic>
        <p:nvPicPr>
          <p:cNvPr id="197" name="Google Shape;197;p31" title="Final Blo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2274"/>
            <a:ext cx="4103474" cy="2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1" title="Final Block All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4125" y="2410000"/>
            <a:ext cx="4386249" cy="235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CAD?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CAD</a:t>
            </a:r>
            <a:endParaRPr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CAD = Computer Aided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any CAD program ( like OnShape, SolidWorks, Fusion 360, etc.) you can create 3D objects that are parametric Very useful for engineering!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Paramentic - models are create/defined by parameters, relationships and constraints. (ex. Angles, length, height, other models)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SolidWorks</a:t>
            </a:r>
            <a:endParaRPr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industry standard CAD program used by engineers and designers for production ready documentation in product development!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CAD </a:t>
            </a:r>
            <a:r>
              <a:rPr lang="en"/>
              <a:t>Workflow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 a 2D-Sketch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Extrude the Sketch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Creates a 3D object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(extrude mean to push out)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Modify the object With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Once again using extrude and or cut (to remove any of the extruded portions)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371313" y="1090125"/>
            <a:ext cx="341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2D Sketch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5587313" y="1090125"/>
            <a:ext cx="29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3D Object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7425" y="2698326"/>
            <a:ext cx="1206650" cy="5238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1956750" y="2082475"/>
            <a:ext cx="520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Extrude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sketch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78" name="Google Shape;78;p16" title="Smart Dimensi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498" y="2006000"/>
            <a:ext cx="3313788" cy="178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 title="Extrude image 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5100" y="1957739"/>
            <a:ext cx="3410701" cy="18288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432688" y="1090125"/>
            <a:ext cx="341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3D Object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648688" y="1090125"/>
            <a:ext cx="29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3D Object With Features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800" y="2698326"/>
            <a:ext cx="1206650" cy="5238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2087275" y="1610375"/>
            <a:ext cx="506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Add/ Remove Features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88" name="Google Shape;88;p17" title="Extrude image 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625" y="2193850"/>
            <a:ext cx="3410701" cy="1828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 title="Final Block All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71334" y="2193850"/>
            <a:ext cx="3330041" cy="178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document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 title="1st par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0" y="1017725"/>
            <a:ext cx="7051812" cy="377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Navigation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311700" y="1101600"/>
            <a:ext cx="33699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You can change your view by using the arrows on your keyboard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" sz="1800">
                <a:solidFill>
                  <a:schemeClr val="lt2"/>
                </a:solidFill>
              </a:rPr>
              <a:t>You can also change your view using the arrows on the bottom left corner!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Another handy way you can change your view is by using the center clicker of your mouse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02" name="Google Shape;102;p19" title="Plane Sketch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425" y="898400"/>
            <a:ext cx="4812552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/>
        </p:nvSpPr>
        <p:spPr>
          <a:xfrm>
            <a:off x="4162075" y="3997325"/>
            <a:ext cx="365400" cy="129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your first sketch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370600" cy="5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Click </a:t>
            </a:r>
            <a:r>
              <a:rPr lang="en"/>
              <a:t>sketch</a:t>
            </a:r>
            <a:r>
              <a:rPr lang="en"/>
              <a:t> on the top left of the page and s</a:t>
            </a:r>
            <a:r>
              <a:rPr lang="en"/>
              <a:t>elect the plane you wish to sketch on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2703438" y="4434175"/>
            <a:ext cx="373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</a:rPr>
              <a:t>In our case select the “Top Plane”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111" name="Google Shape;111;p20" title="Plane Sketch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5725" y="1745097"/>
            <a:ext cx="4692548" cy="2511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Tools in Sketch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 the sketch tab, there are: 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Line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Rectangle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Circle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Dimension tool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Constraints (coincident, Parallel, Equal, ect.)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Location:</a:t>
            </a:r>
            <a:endParaRPr/>
          </a:p>
        </p:txBody>
      </p:sp>
      <p:pic>
        <p:nvPicPr>
          <p:cNvPr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450" y="1809600"/>
            <a:ext cx="424011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9638" y="2334663"/>
            <a:ext cx="43971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0606" y="2716313"/>
            <a:ext cx="41779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0565" y="3244150"/>
            <a:ext cx="379754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40113" y="3921617"/>
            <a:ext cx="320662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/>
          <p:nvPr/>
        </p:nvSpPr>
        <p:spPr>
          <a:xfrm>
            <a:off x="3137650" y="1695000"/>
            <a:ext cx="838200" cy="114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1" title="Smart Dimension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46375" y="1576200"/>
            <a:ext cx="4745724" cy="255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