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05539" y="191932"/>
            <a:ext cx="959661" cy="80210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GUI</a:t>
            </a:r>
            <a:endParaRPr lang="en-US" altLang="ko-KR"/>
          </a:p>
        </p:txBody>
      </p:sp>
      <p:cxnSp>
        <p:nvCxnSpPr>
          <p:cNvPr id="5" name="선 4"/>
          <p:cNvCxnSpPr/>
          <p:nvPr/>
        </p:nvCxnSpPr>
        <p:spPr>
          <a:xfrm>
            <a:off x="1165202" y="507045"/>
            <a:ext cx="995469" cy="7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2160671" y="191932"/>
            <a:ext cx="3072350" cy="334148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게시판</a:t>
            </a:r>
            <a:br>
              <a:rPr lang="ko-KR" altLang="en-US"/>
            </a:br>
            <a:r>
              <a:rPr lang="en-US" altLang="ko-KR"/>
              <a:t>C / C++ / Python / Java</a:t>
            </a:r>
            <a:endParaRPr lang="en-US" altLang="ko-KR"/>
          </a:p>
          <a:p>
            <a:pPr lvl="0" algn="ctr">
              <a:defRPr/>
            </a:pPr>
            <a:endParaRPr lang="en-US" altLang="ko-KR"/>
          </a:p>
          <a:p>
            <a:pPr lvl="0" algn="ctr">
              <a:defRPr/>
            </a:pPr>
            <a:endParaRPr lang="en-US" altLang="ko-KR"/>
          </a:p>
          <a:p>
            <a:pPr lvl="0" algn="ctr">
              <a:defRPr/>
            </a:pPr>
            <a:r>
              <a:rPr lang="en-US" altLang="ko-KR" sz="1300"/>
              <a:t>1. </a:t>
            </a:r>
            <a:r>
              <a:rPr lang="ko-KR" altLang="en-US" sz="1300"/>
              <a:t>제목 </a:t>
            </a:r>
            <a:r>
              <a:rPr lang="en-US" altLang="ko-KR" sz="1300"/>
              <a:t>-</a:t>
            </a:r>
            <a:r>
              <a:rPr lang="ko-KR" altLang="en-US" sz="1300"/>
              <a:t> 문제 설명</a:t>
            </a:r>
            <a:r>
              <a:rPr lang="en-US" altLang="ko-KR" sz="1300"/>
              <a:t>,</a:t>
            </a:r>
            <a:r>
              <a:rPr lang="ko-KR" altLang="en-US" sz="1300"/>
              <a:t> 예제 입출력</a:t>
            </a:r>
            <a:endParaRPr lang="ko-KR" altLang="en-US" sz="1300"/>
          </a:p>
          <a:p>
            <a:pPr lvl="0" algn="ctr">
              <a:defRPr/>
            </a:pPr>
            <a:r>
              <a:rPr lang="en-US" altLang="ko-KR" sz="1300"/>
              <a:t>2. </a:t>
            </a:r>
            <a:r>
              <a:rPr lang="ko-KR" altLang="en-US" sz="1300"/>
              <a:t>제목 </a:t>
            </a:r>
            <a:r>
              <a:rPr lang="en-US" altLang="ko-KR" sz="1300"/>
              <a:t>-</a:t>
            </a:r>
            <a:r>
              <a:rPr lang="ko-KR" altLang="en-US" sz="1300"/>
              <a:t> 문제 설명</a:t>
            </a:r>
            <a:r>
              <a:rPr lang="en-US" altLang="ko-KR" sz="1300"/>
              <a:t>,</a:t>
            </a:r>
            <a:r>
              <a:rPr lang="ko-KR" altLang="en-US" sz="1300"/>
              <a:t> 예제 입출력</a:t>
            </a:r>
            <a:endParaRPr lang="ko-KR" altLang="en-US" sz="1300"/>
          </a:p>
          <a:p>
            <a:pPr lvl="0" algn="ctr">
              <a:defRPr/>
            </a:pPr>
            <a:r>
              <a:rPr lang="en-US" altLang="ko-KR" sz="1300"/>
              <a:t>3. </a:t>
            </a:r>
            <a:r>
              <a:rPr lang="ko-KR" altLang="en-US" sz="1300"/>
              <a:t>제목 </a:t>
            </a:r>
            <a:r>
              <a:rPr lang="en-US" altLang="ko-KR" sz="1300"/>
              <a:t>-</a:t>
            </a:r>
            <a:r>
              <a:rPr lang="ko-KR" altLang="en-US" sz="1300"/>
              <a:t> 문제 설명</a:t>
            </a:r>
            <a:r>
              <a:rPr lang="en-US" altLang="ko-KR" sz="1300"/>
              <a:t>,</a:t>
            </a:r>
            <a:r>
              <a:rPr lang="ko-KR" altLang="en-US" sz="1300"/>
              <a:t> 예제 입출력</a:t>
            </a:r>
            <a:endParaRPr lang="ko-KR" altLang="en-US" sz="1300"/>
          </a:p>
          <a:p>
            <a:pPr lvl="0" algn="ctr">
              <a:defRPr/>
            </a:pPr>
            <a:r>
              <a:rPr lang="en-US" altLang="ko-KR" sz="1300"/>
              <a:t>4. </a:t>
            </a:r>
            <a:r>
              <a:rPr lang="ko-KR" altLang="en-US" sz="1300"/>
              <a:t>제목 </a:t>
            </a:r>
            <a:r>
              <a:rPr lang="en-US" altLang="ko-KR" sz="1300"/>
              <a:t>-</a:t>
            </a:r>
            <a:r>
              <a:rPr lang="ko-KR" altLang="en-US" sz="1300"/>
              <a:t> 문제 설명</a:t>
            </a:r>
            <a:r>
              <a:rPr lang="en-US" altLang="ko-KR" sz="1300"/>
              <a:t>,</a:t>
            </a:r>
            <a:r>
              <a:rPr lang="ko-KR" altLang="en-US" sz="1300"/>
              <a:t> 예제 입출력</a:t>
            </a:r>
            <a:endParaRPr lang="ko-KR" altLang="en-US" sz="1300"/>
          </a:p>
        </p:txBody>
      </p:sp>
      <p:cxnSp>
        <p:nvCxnSpPr>
          <p:cNvPr id="7" name="선 6"/>
          <p:cNvCxnSpPr/>
          <p:nvPr/>
        </p:nvCxnSpPr>
        <p:spPr>
          <a:xfrm>
            <a:off x="5100531" y="514206"/>
            <a:ext cx="995469" cy="7161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8" name="모서리가 둥근 직사각형 7"/>
          <p:cNvSpPr/>
          <p:nvPr/>
        </p:nvSpPr>
        <p:spPr>
          <a:xfrm>
            <a:off x="6096000" y="191932"/>
            <a:ext cx="2109107" cy="10742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# 3 </a:t>
            </a:r>
            <a:r>
              <a:rPr lang="ko-KR" altLang="en-US"/>
              <a:t>슬라이드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53472" y="4476022"/>
            <a:ext cx="2952023" cy="161416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개발언어</a:t>
            </a:r>
            <a:endParaRPr lang="ko-KR" altLang="en-US"/>
          </a:p>
          <a:p>
            <a:pPr lvl="0" algn="ctr">
              <a:defRPr/>
            </a:pPr>
            <a:endParaRPr lang="ko-KR" altLang="en-US"/>
          </a:p>
          <a:p>
            <a:pPr lvl="0" algn="ctr">
              <a:defRPr/>
            </a:pPr>
            <a:r>
              <a:rPr lang="en-US" altLang="ko-KR"/>
              <a:t>Python3</a:t>
            </a:r>
            <a:endParaRPr lang="en-US" altLang="ko-KR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55721" y="2483768"/>
            <a:ext cx="3293759" cy="290839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서버</a:t>
            </a:r>
            <a:endParaRPr lang="ko-KR" altLang="en-US"/>
          </a:p>
          <a:p>
            <a:pPr lvl="0" algn="ctr">
              <a:defRPr/>
            </a:pPr>
            <a:endParaRPr lang="ko-KR" altLang="en-US"/>
          </a:p>
          <a:p>
            <a:pPr lvl="0" algn="ctr">
              <a:defRPr/>
            </a:pPr>
            <a:r>
              <a:rPr lang="en-US" altLang="ko-KR"/>
              <a:t>R2D - mysql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우분투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AWS E2C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Gunicorn</a:t>
            </a:r>
            <a:r>
              <a:rPr lang="ko-KR" altLang="en-US"/>
              <a:t>으로 </a:t>
            </a:r>
            <a:r>
              <a:rPr lang="en-US" altLang="ko-KR"/>
              <a:t>Flask </a:t>
            </a:r>
            <a:r>
              <a:rPr lang="ko-KR" altLang="en-US"/>
              <a:t>유지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Nginx</a:t>
            </a:r>
            <a:endParaRPr lang="en-US" altLang="ko-KR"/>
          </a:p>
          <a:p>
            <a:pPr lvl="0" algn="ctr">
              <a:defRPr/>
            </a:pPr>
            <a:endParaRPr lang="ko-KR" altLang="en-US"/>
          </a:p>
          <a:p>
            <a:pPr lvl="0" algn="ctr">
              <a:defRPr/>
            </a:pPr>
            <a:r>
              <a:rPr lang="ko-KR" altLang="en-US"/>
              <a:t>외부 </a:t>
            </a:r>
            <a:r>
              <a:rPr lang="en-US" altLang="ko-KR"/>
              <a:t>443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내부 </a:t>
            </a:r>
            <a:r>
              <a:rPr lang="en-US" altLang="ko-KR"/>
              <a:t>5000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선 3"/>
          <p:cNvCxnSpPr/>
          <p:nvPr/>
        </p:nvCxnSpPr>
        <p:spPr>
          <a:xfrm>
            <a:off x="0" y="535145"/>
            <a:ext cx="12192000" cy="1454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선 4"/>
          <p:cNvCxnSpPr/>
          <p:nvPr/>
        </p:nvCxnSpPr>
        <p:spPr>
          <a:xfrm rot="5400000">
            <a:off x="9805667" y="271202"/>
            <a:ext cx="549686" cy="728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가로 글상자 5"/>
          <p:cNvSpPr txBox="1"/>
          <p:nvPr/>
        </p:nvSpPr>
        <p:spPr>
          <a:xfrm>
            <a:off x="10287729" y="105545"/>
            <a:ext cx="1774123" cy="3385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600"/>
              <a:t>로그인</a:t>
            </a:r>
            <a:r>
              <a:rPr lang="en-US" altLang="ko-KR" sz="1600"/>
              <a:t> /</a:t>
            </a:r>
            <a:r>
              <a:rPr lang="ko-KR" altLang="en-US" sz="1600"/>
              <a:t>회원가입</a:t>
            </a:r>
            <a:endParaRPr lang="ko-KR" altLang="en-US" sz="1600"/>
          </a:p>
        </p:txBody>
      </p:sp>
      <p:cxnSp>
        <p:nvCxnSpPr>
          <p:cNvPr id="7" name="선 6"/>
          <p:cNvCxnSpPr/>
          <p:nvPr/>
        </p:nvCxnSpPr>
        <p:spPr>
          <a:xfrm>
            <a:off x="0" y="2752797"/>
            <a:ext cx="12192000" cy="1454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가로 글상자 7"/>
          <p:cNvSpPr txBox="1"/>
          <p:nvPr/>
        </p:nvSpPr>
        <p:spPr>
          <a:xfrm>
            <a:off x="4478204" y="1320411"/>
            <a:ext cx="3664581" cy="5445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000"/>
              <a:t>대충 간지나는 사진</a:t>
            </a:r>
            <a:endParaRPr lang="ko-KR" altLang="en-US" sz="3000"/>
          </a:p>
        </p:txBody>
      </p:sp>
      <p:sp>
        <p:nvSpPr>
          <p:cNvPr id="9" name="가로 글상자 8"/>
          <p:cNvSpPr txBox="1"/>
          <p:nvPr/>
        </p:nvSpPr>
        <p:spPr>
          <a:xfrm>
            <a:off x="93795" y="2403731"/>
            <a:ext cx="1076106" cy="36613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&lt;        &gt;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631848" cy="53514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700"/>
              <a:t>로고</a:t>
            </a:r>
            <a:endParaRPr lang="ko-KR" altLang="en-US" sz="17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27741" y="98274"/>
            <a:ext cx="1039752" cy="33859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600"/>
              <a:t>공지사항</a:t>
            </a:r>
            <a:endParaRPr lang="ko-KR" altLang="en-US" sz="16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56248" y="98274"/>
            <a:ext cx="1039752" cy="338596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문제집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55670" y="98274"/>
            <a:ext cx="1039752" cy="338596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순위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539583" y="98274"/>
            <a:ext cx="1039752" cy="338596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QnA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5154407" y="2847320"/>
            <a:ext cx="1534179" cy="3604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개발자 소개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89921" y="3516251"/>
            <a:ext cx="1163358" cy="8070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grpSp>
        <p:nvGrpSpPr>
          <p:cNvPr id="20" name=""/>
          <p:cNvGrpSpPr/>
          <p:nvPr/>
        </p:nvGrpSpPr>
        <p:grpSpPr>
          <a:xfrm rot="0">
            <a:off x="2595017" y="3661672"/>
            <a:ext cx="5605935" cy="538053"/>
            <a:chOff x="2595017" y="3661672"/>
            <a:chExt cx="5605935" cy="538053"/>
          </a:xfrm>
        </p:grpSpPr>
        <p:cxnSp>
          <p:nvCxnSpPr>
            <p:cNvPr id="17" name="선 16"/>
            <p:cNvCxnSpPr/>
            <p:nvPr/>
          </p:nvCxnSpPr>
          <p:spPr>
            <a:xfrm flipV="1">
              <a:off x="2595017" y="3661672"/>
              <a:ext cx="5605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선 17"/>
            <p:cNvCxnSpPr/>
            <p:nvPr/>
          </p:nvCxnSpPr>
          <p:spPr>
            <a:xfrm flipV="1">
              <a:off x="2595017" y="3919791"/>
              <a:ext cx="5605934" cy="0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cxnSp>
          <p:nvCxnSpPr>
            <p:cNvPr id="19" name="선 18"/>
            <p:cNvCxnSpPr/>
            <p:nvPr/>
          </p:nvCxnSpPr>
          <p:spPr>
            <a:xfrm flipV="1">
              <a:off x="2595018" y="4199725"/>
              <a:ext cx="5605934" cy="0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21" name="그룹 20"/>
          <p:cNvGrpSpPr/>
          <p:nvPr/>
        </p:nvGrpSpPr>
        <p:grpSpPr>
          <a:xfrm rot="0">
            <a:off x="1962441" y="4824740"/>
            <a:ext cx="5605935" cy="538053"/>
            <a:chOff x="2595017" y="3661672"/>
            <a:chExt cx="5605935" cy="538053"/>
          </a:xfrm>
        </p:grpSpPr>
        <p:cxnSp>
          <p:nvCxnSpPr>
            <p:cNvPr id="22" name="선 16"/>
            <p:cNvCxnSpPr/>
            <p:nvPr/>
          </p:nvCxnSpPr>
          <p:spPr>
            <a:xfrm flipV="1">
              <a:off x="2595017" y="3661672"/>
              <a:ext cx="5605934" cy="0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cxnSp>
          <p:nvCxnSpPr>
            <p:cNvPr id="23" name="선 17"/>
            <p:cNvCxnSpPr/>
            <p:nvPr/>
          </p:nvCxnSpPr>
          <p:spPr>
            <a:xfrm flipV="1">
              <a:off x="2595017" y="3919791"/>
              <a:ext cx="5605934" cy="0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cxnSp>
          <p:nvCxnSpPr>
            <p:cNvPr id="24" name="선 18"/>
            <p:cNvCxnSpPr/>
            <p:nvPr/>
          </p:nvCxnSpPr>
          <p:spPr>
            <a:xfrm flipV="1">
              <a:off x="2595018" y="4199725"/>
              <a:ext cx="5605934" cy="0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</p:grpSp>
      <p:grpSp>
        <p:nvGrpSpPr>
          <p:cNvPr id="25" name="그룹 24"/>
          <p:cNvGrpSpPr/>
          <p:nvPr/>
        </p:nvGrpSpPr>
        <p:grpSpPr>
          <a:xfrm rot="0">
            <a:off x="3118529" y="5835698"/>
            <a:ext cx="5605935" cy="538053"/>
            <a:chOff x="2595017" y="3661672"/>
            <a:chExt cx="5605935" cy="538053"/>
          </a:xfrm>
        </p:grpSpPr>
        <p:cxnSp>
          <p:nvCxnSpPr>
            <p:cNvPr id="26" name="선 16"/>
            <p:cNvCxnSpPr/>
            <p:nvPr/>
          </p:nvCxnSpPr>
          <p:spPr>
            <a:xfrm flipV="1">
              <a:off x="2595017" y="3661672"/>
              <a:ext cx="5605934" cy="0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cxnSp>
          <p:nvCxnSpPr>
            <p:cNvPr id="27" name="선 17"/>
            <p:cNvCxnSpPr/>
            <p:nvPr/>
          </p:nvCxnSpPr>
          <p:spPr>
            <a:xfrm flipV="1">
              <a:off x="2595017" y="3919791"/>
              <a:ext cx="5605934" cy="0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  <p:cxnSp>
          <p:nvCxnSpPr>
            <p:cNvPr id="28" name="선 18"/>
            <p:cNvCxnSpPr/>
            <p:nvPr/>
          </p:nvCxnSpPr>
          <p:spPr>
            <a:xfrm flipV="1">
              <a:off x="2595018" y="4199725"/>
              <a:ext cx="5605934" cy="0"/>
            </a:xfrm>
            <a:prstGeom prst="line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</a:ln>
          </p:spPr>
        </p:cxnSp>
      </p:grpSp>
      <p:sp>
        <p:nvSpPr>
          <p:cNvPr id="29" name="모서리가 둥근 직사각형 28"/>
          <p:cNvSpPr/>
          <p:nvPr/>
        </p:nvSpPr>
        <p:spPr>
          <a:xfrm>
            <a:off x="8142785" y="4824740"/>
            <a:ext cx="1163358" cy="807080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07712" y="5835698"/>
            <a:ext cx="1163358" cy="807080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1811" y="506060"/>
            <a:ext cx="9815840" cy="555503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5" name="선 4"/>
          <p:cNvCxnSpPr/>
          <p:nvPr/>
        </p:nvCxnSpPr>
        <p:spPr>
          <a:xfrm>
            <a:off x="791811" y="1254973"/>
            <a:ext cx="9815840" cy="727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가로 글상자 5"/>
          <p:cNvSpPr txBox="1"/>
          <p:nvPr/>
        </p:nvSpPr>
        <p:spPr>
          <a:xfrm>
            <a:off x="966315" y="695105"/>
            <a:ext cx="1236068" cy="4650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고프로</a:t>
            </a:r>
            <a:endParaRPr lang="ko-KR" altLang="en-US" sz="2500"/>
          </a:p>
        </p:txBody>
      </p:sp>
      <p:sp>
        <p:nvSpPr>
          <p:cNvPr id="7" name="가로 글상자 6"/>
          <p:cNvSpPr txBox="1"/>
          <p:nvPr/>
        </p:nvSpPr>
        <p:spPr>
          <a:xfrm>
            <a:off x="9371583" y="266186"/>
            <a:ext cx="1236068" cy="89323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 - -</a:t>
            </a:r>
            <a:endParaRPr xmlns:mc="http://schemas.openxmlformats.org/markup-compatibility/2006" xmlns:hp="http://schemas.haansoft.com/office/presentation/8.0" kumimoji="0" lang="en-US" altLang="ko-KR" sz="53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8" name="선 7"/>
          <p:cNvCxnSpPr/>
          <p:nvPr/>
        </p:nvCxnSpPr>
        <p:spPr>
          <a:xfrm rot="16200000" flipV="1">
            <a:off x="-300298" y="3658031"/>
            <a:ext cx="4806126" cy="1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가로 글상자 8"/>
          <p:cNvSpPr txBox="1"/>
          <p:nvPr/>
        </p:nvSpPr>
        <p:spPr>
          <a:xfrm>
            <a:off x="966315" y="1345860"/>
            <a:ext cx="792539" cy="9096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제목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설명</a:t>
            </a:r>
            <a:r>
              <a:rPr lang="en-US" altLang="ko-KR"/>
              <a:t>...</a:t>
            </a:r>
            <a:endParaRPr lang="en-US" altLang="ko-KR"/>
          </a:p>
        </p:txBody>
      </p:sp>
      <p:cxnSp>
        <p:nvCxnSpPr>
          <p:cNvPr id="11" name="선 10"/>
          <p:cNvCxnSpPr/>
          <p:nvPr/>
        </p:nvCxnSpPr>
        <p:spPr>
          <a:xfrm flipV="1">
            <a:off x="2102770" y="4163370"/>
            <a:ext cx="8504881" cy="727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선 11"/>
          <p:cNvCxnSpPr/>
          <p:nvPr/>
        </p:nvCxnSpPr>
        <p:spPr>
          <a:xfrm>
            <a:off x="791811" y="1800690"/>
            <a:ext cx="131094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가로 글상자 12"/>
          <p:cNvSpPr txBox="1"/>
          <p:nvPr/>
        </p:nvSpPr>
        <p:spPr>
          <a:xfrm>
            <a:off x="5699731" y="4999534"/>
            <a:ext cx="945229" cy="35975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에러창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084139" y="1345860"/>
            <a:ext cx="298111" cy="28720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5" name="가로 글상자 14"/>
          <p:cNvSpPr txBox="1"/>
          <p:nvPr/>
        </p:nvSpPr>
        <p:spPr>
          <a:xfrm>
            <a:off x="9793300" y="1613010"/>
            <a:ext cx="879788" cy="28908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실행버튼</a:t>
            </a:r>
            <a:endParaRPr lang="ko-KR" altLang="en-US" sz="1300"/>
          </a:p>
        </p:txBody>
      </p:sp>
      <p:cxnSp>
        <p:nvCxnSpPr>
          <p:cNvPr id="18" name="선 17"/>
          <p:cNvCxnSpPr/>
          <p:nvPr/>
        </p:nvCxnSpPr>
        <p:spPr>
          <a:xfrm>
            <a:off x="2102761" y="1800690"/>
            <a:ext cx="8504890" cy="10140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가로 글상자 18"/>
          <p:cNvSpPr txBox="1"/>
          <p:nvPr/>
        </p:nvSpPr>
        <p:spPr>
          <a:xfrm>
            <a:off x="5957851" y="2789152"/>
            <a:ext cx="1374218" cy="36259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코드 입력</a:t>
            </a:r>
            <a:endParaRPr lang="ko-KR" altLang="en-US"/>
          </a:p>
        </p:txBody>
      </p:sp>
      <p:cxnSp>
        <p:nvCxnSpPr>
          <p:cNvPr id="20" name="선 19"/>
          <p:cNvCxnSpPr/>
          <p:nvPr/>
        </p:nvCxnSpPr>
        <p:spPr>
          <a:xfrm rot="16200000" flipH="1">
            <a:off x="9367948" y="1563991"/>
            <a:ext cx="639847" cy="3635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7037495" y="1556816"/>
            <a:ext cx="589146" cy="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가로 글상자 21"/>
          <p:cNvSpPr txBox="1"/>
          <p:nvPr/>
        </p:nvSpPr>
        <p:spPr>
          <a:xfrm>
            <a:off x="7699254" y="1345860"/>
            <a:ext cx="1214254" cy="3646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히스토리</a:t>
            </a:r>
            <a:endParaRPr lang="ko-KR" altLang="en-US"/>
          </a:p>
        </p:txBody>
      </p:sp>
      <p:sp>
        <p:nvSpPr>
          <p:cNvPr id="23" name="가로 글상자 22"/>
          <p:cNvSpPr txBox="1"/>
          <p:nvPr/>
        </p:nvSpPr>
        <p:spPr>
          <a:xfrm>
            <a:off x="2355074" y="1343140"/>
            <a:ext cx="1214254" cy="36734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언어 선택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4503360" y="113427"/>
            <a:ext cx="1592640" cy="3609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문제 페이지</a:t>
            </a:r>
            <a:endParaRPr lang="ko-KR" altLang="en-US"/>
          </a:p>
        </p:txBody>
      </p:sp>
      <p:cxnSp>
        <p:nvCxnSpPr>
          <p:cNvPr id="25" name="선 24"/>
          <p:cNvCxnSpPr/>
          <p:nvPr/>
        </p:nvCxnSpPr>
        <p:spPr>
          <a:xfrm rot="16200000" flipH="1" flipV="1">
            <a:off x="3671032" y="1532349"/>
            <a:ext cx="45040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4273" y="0"/>
            <a:ext cx="11143454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35609" y="3101805"/>
            <a:ext cx="2064961" cy="3756195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7" name="가로 글상자 6"/>
          <p:cNvSpPr txBox="1"/>
          <p:nvPr/>
        </p:nvSpPr>
        <p:spPr>
          <a:xfrm>
            <a:off x="399176" y="200679"/>
            <a:ext cx="2908396" cy="3593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QnA</a:t>
            </a:r>
            <a:r>
              <a:rPr lang="ko-KR" altLang="en-US"/>
              <a:t>도 비슷한 디자인으로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81</ep:Words>
  <ep:PresentationFormat>화면 슬라이드 쇼(4:3)</ep:PresentationFormat>
  <ep:Paragraphs>34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2024-09-04T09:24:46.123</dcterms:created>
  <dc:creator>dbsxor</dc:creator>
  <cp:lastModifiedBy>dbsxor</cp:lastModifiedBy>
  <dcterms:modified xsi:type="dcterms:W3CDTF">2024-09-04T10:17:56.609</dcterms:modified>
  <cp:revision>225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