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7" autoAdjust="0"/>
    <p:restoredTop sz="94660"/>
  </p:normalViewPr>
  <p:slideViewPr>
    <p:cSldViewPr>
      <p:cViewPr varScale="1">
        <p:scale>
          <a:sx n="63" d="100"/>
          <a:sy n="63" d="100"/>
        </p:scale>
        <p:origin x="-96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6B1-FD98-4277-9EDC-23007AFA0B3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F731-9E5B-4093-986E-238C0872A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6B1-FD98-4277-9EDC-23007AFA0B3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F731-9E5B-4093-986E-238C0872A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6B1-FD98-4277-9EDC-23007AFA0B3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F731-9E5B-4093-986E-238C0872A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6B1-FD98-4277-9EDC-23007AFA0B3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F731-9E5B-4093-986E-238C0872A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6B1-FD98-4277-9EDC-23007AFA0B3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F731-9E5B-4093-986E-238C0872A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6B1-FD98-4277-9EDC-23007AFA0B3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F731-9E5B-4093-986E-238C0872A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6B1-FD98-4277-9EDC-23007AFA0B3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F731-9E5B-4093-986E-238C0872A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6B1-FD98-4277-9EDC-23007AFA0B3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F731-9E5B-4093-986E-238C0872A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6B1-FD98-4277-9EDC-23007AFA0B3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F731-9E5B-4093-986E-238C0872A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6B1-FD98-4277-9EDC-23007AFA0B3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F731-9E5B-4093-986E-238C0872A8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6B1-FD98-4277-9EDC-23007AFA0B3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25F731-9E5B-4093-986E-238C0872A8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E25F731-9E5B-4093-986E-238C0872A8F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34826B1-FD98-4277-9EDC-23007AFA0B39}" type="datetimeFigureOut">
              <a:rPr lang="en-US" smtClean="0"/>
              <a:t>4/20/2020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wker_cent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lanning_Areas_of_Singapo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EXPLORING EATERIES IN EASTERN SINGAPORE USING FOURQUARE API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Sanat</a:t>
            </a:r>
            <a:r>
              <a:rPr lang="en-US" dirty="0" smtClean="0"/>
              <a:t> </a:t>
            </a:r>
            <a:r>
              <a:rPr lang="en-US" dirty="0" err="1" smtClean="0"/>
              <a:t>Madkar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0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most popular categories of eateries by area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9099" y="1828800"/>
            <a:ext cx="7716845" cy="2512097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9099" y="4340897"/>
            <a:ext cx="7716847" cy="13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6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by k-means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We use 3 clusters as given below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3124200"/>
            <a:ext cx="81460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8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Neighborhoods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844152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Areas on a Map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295399"/>
            <a:ext cx="7294246" cy="53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3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Cluster 0 (Red) consists </a:t>
            </a:r>
            <a:r>
              <a:rPr lang="en-US" dirty="0"/>
              <a:t>of neighborhoods of Geylang, Paya Lebar, Siglap and Bedok – primarily residential </a:t>
            </a:r>
            <a:r>
              <a:rPr lang="en-US" dirty="0" smtClean="0"/>
              <a:t>neighborhoods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Cluster 1 (Violet) </a:t>
            </a:r>
            <a:r>
              <a:rPr lang="en-US" dirty="0"/>
              <a:t>consists of neighborhoods of Marine Parade and Marina East – primarily retail and shopping district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Cluster 2 (Light Blue) </a:t>
            </a:r>
            <a:r>
              <a:rPr lang="en-US" dirty="0"/>
              <a:t>consists of neighborhoods of Changi, Changi Bay, Tampines and Pasir Ris – located close to the Airport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947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cluster 0 is dominated by Chinese restaurants and food courts (</a:t>
            </a:r>
            <a:r>
              <a:rPr lang="en-US" dirty="0" smtClean="0">
                <a:hlinkClick r:id="rId2"/>
              </a:rPr>
              <a:t>hawker centres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cluster 1 has varied options ranging from Indian to Japanese and Italian to Bistros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cluster 2 primarily consists of fast-food joints and snack eateries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person can choose to explore any of the above areas as they desire according to the eateries located in that respective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5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762000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With the rapid urbanization of the Lion City, several eateries have been established by local vendors to cater to the extensive demand of the multicultural city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Locals of the area or tourists planning a stay in the area (due to the presence of the Airport in the vicinity) can explore the Eastern region of Singapore for eateries.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number of each individual types of eateries can be used to decide which place to explore depending on each persons choices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categories of eateries is obtained by the Foursquare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and API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Beautiful Soup – to scrape web data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Pandas, Numpy – for analyzing data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Geocoder – to obtain coordinates of areas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Foursquare API – to obtain venues located in area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Matplotlib – To plot charts pertaining to data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Sklearn.cluster – To implement k-Means clustering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Folium – To display maps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089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</a:t>
            </a:r>
            <a:r>
              <a:rPr lang="en-US" dirty="0" smtClean="0"/>
              <a:t>ikipedia article on different planning areas located in Singapore is used to obtain the different neighborhoods in the city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en.wikipedia.org/wiki/Planning_Areas_of_Singapore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coordinates of the neighborhoods are obtained by the Geocoder API</a:t>
            </a:r>
          </a:p>
          <a:p>
            <a:endParaRPr lang="en-US" dirty="0"/>
          </a:p>
          <a:p>
            <a:r>
              <a:rPr lang="en-US" dirty="0" smtClean="0"/>
              <a:t>The venues located in the area are obtained by the Foursquare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3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Neighborhoods of Singapore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808286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eatery types in Singapore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b="6284"/>
          <a:stretch/>
        </p:blipFill>
        <p:spPr>
          <a:xfrm>
            <a:off x="609600" y="1643062"/>
            <a:ext cx="7378480" cy="52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some eateries in Eastern Singapore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583787"/>
            <a:ext cx="7696200" cy="50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4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 of eateries in Eastern Singapore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22133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5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 need to obtain top 10 categories of eateries by area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do this by using one hot encoding method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Categorical variables are converted to binary vectors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data of top 10 categories of eateries is clustered to show areas within same clusters showing similar restaurants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15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1246</TotalTime>
  <Words>436</Words>
  <Application>Microsoft Office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EXPLORING EATERIES IN EASTERN SINGAPORE USING FOURQUARE API</vt:lpstr>
      <vt:lpstr>Introduction</vt:lpstr>
      <vt:lpstr>Libraries and API used</vt:lpstr>
      <vt:lpstr>Data Source</vt:lpstr>
      <vt:lpstr>Neighborhoods of Singapore</vt:lpstr>
      <vt:lpstr>Number of eatery types in Singapore</vt:lpstr>
      <vt:lpstr>Details of some eateries in Eastern Singapore</vt:lpstr>
      <vt:lpstr>Locations of eateries in Eastern Singapore</vt:lpstr>
      <vt:lpstr>One hot encoding</vt:lpstr>
      <vt:lpstr>Top 10 most popular categories of eateries by area</vt:lpstr>
      <vt:lpstr>Clustering by k-means method</vt:lpstr>
      <vt:lpstr>Clustered Neighborhoods</vt:lpstr>
      <vt:lpstr>Clustered Areas on a Map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EATERIES IN SINGAPORE USING FOURQUARE API</dc:title>
  <dc:creator>Madkar</dc:creator>
  <cp:lastModifiedBy>Madkar</cp:lastModifiedBy>
  <cp:revision>7</cp:revision>
  <dcterms:created xsi:type="dcterms:W3CDTF">2020-04-20T13:34:17Z</dcterms:created>
  <dcterms:modified xsi:type="dcterms:W3CDTF">2020-04-21T10:20:25Z</dcterms:modified>
</cp:coreProperties>
</file>