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9" r:id="rId6"/>
    <p:sldId id="266" r:id="rId7"/>
    <p:sldId id="270" r:id="rId8"/>
    <p:sldId id="267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1"/>
    <p:restoredTop sz="94702"/>
  </p:normalViewPr>
  <p:slideViewPr>
    <p:cSldViewPr snapToGrid="0" snapToObjects="1">
      <p:cViewPr varScale="1">
        <p:scale>
          <a:sx n="99" d="100"/>
          <a:sy n="99" d="100"/>
        </p:scale>
        <p:origin x="193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A9EA7-4E63-473B-B6D6-87833F55BCD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386CCD2-65FD-4D7D-B5E6-739D9D4705B5}">
      <dgm:prSet/>
      <dgm:spPr/>
      <dgm:t>
        <a:bodyPr/>
        <a:lstStyle/>
        <a:p>
          <a:r>
            <a:rPr lang="en-US"/>
            <a:t>THANK YOU</a:t>
          </a:r>
        </a:p>
      </dgm:t>
    </dgm:pt>
    <dgm:pt modelId="{6F6D3152-CB8A-45B1-B43C-6D226A7C8C14}" type="parTrans" cxnId="{CCCFBD5D-BFAA-4E5C-A550-546778B27ACC}">
      <dgm:prSet/>
      <dgm:spPr/>
      <dgm:t>
        <a:bodyPr/>
        <a:lstStyle/>
        <a:p>
          <a:endParaRPr lang="en-US"/>
        </a:p>
      </dgm:t>
    </dgm:pt>
    <dgm:pt modelId="{41366186-8E56-45CB-8950-627FC2773FD2}" type="sibTrans" cxnId="{CCCFBD5D-BFAA-4E5C-A550-546778B27ACC}">
      <dgm:prSet/>
      <dgm:spPr/>
      <dgm:t>
        <a:bodyPr/>
        <a:lstStyle/>
        <a:p>
          <a:endParaRPr lang="en-US"/>
        </a:p>
      </dgm:t>
    </dgm:pt>
    <dgm:pt modelId="{3F7FD869-A315-4373-B72A-C685F3F7F23A}">
      <dgm:prSet/>
      <dgm:spPr/>
      <dgm:t>
        <a:bodyPr/>
        <a:lstStyle/>
        <a:p>
          <a:r>
            <a:rPr lang="en-US"/>
            <a:t>ANY QUESTIONS?</a:t>
          </a:r>
        </a:p>
      </dgm:t>
    </dgm:pt>
    <dgm:pt modelId="{D353B4A8-5B83-41F3-8735-DF2126DCEC28}" type="parTrans" cxnId="{A4065922-4312-4EBF-830C-AA0E6B31098C}">
      <dgm:prSet/>
      <dgm:spPr/>
      <dgm:t>
        <a:bodyPr/>
        <a:lstStyle/>
        <a:p>
          <a:endParaRPr lang="en-US"/>
        </a:p>
      </dgm:t>
    </dgm:pt>
    <dgm:pt modelId="{5E0DB9FD-EA3A-4CB7-AB66-6AD1B716D9B9}" type="sibTrans" cxnId="{A4065922-4312-4EBF-830C-AA0E6B31098C}">
      <dgm:prSet/>
      <dgm:spPr/>
      <dgm:t>
        <a:bodyPr/>
        <a:lstStyle/>
        <a:p>
          <a:endParaRPr lang="en-US"/>
        </a:p>
      </dgm:t>
    </dgm:pt>
    <dgm:pt modelId="{62EE6610-1DEF-460A-BF61-3FEB059955FB}" type="pres">
      <dgm:prSet presAssocID="{443A9EA7-4E63-473B-B6D6-87833F55BCD0}" presName="root" presStyleCnt="0">
        <dgm:presLayoutVars>
          <dgm:dir/>
          <dgm:resizeHandles val="exact"/>
        </dgm:presLayoutVars>
      </dgm:prSet>
      <dgm:spPr/>
    </dgm:pt>
    <dgm:pt modelId="{B51EC9F1-221D-4D8B-860A-0A3BCF9F883D}" type="pres">
      <dgm:prSet presAssocID="{1386CCD2-65FD-4D7D-B5E6-739D9D4705B5}" presName="compNode" presStyleCnt="0"/>
      <dgm:spPr/>
    </dgm:pt>
    <dgm:pt modelId="{A0966F42-6EA7-4913-942A-3B7C4763957A}" type="pres">
      <dgm:prSet presAssocID="{1386CCD2-65FD-4D7D-B5E6-739D9D4705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8B0F7B5-042F-4076-B5E3-11E8322E8388}" type="pres">
      <dgm:prSet presAssocID="{1386CCD2-65FD-4D7D-B5E6-739D9D4705B5}" presName="spaceRect" presStyleCnt="0"/>
      <dgm:spPr/>
    </dgm:pt>
    <dgm:pt modelId="{ADDC6D13-1664-4842-A1DF-2C9D7166D033}" type="pres">
      <dgm:prSet presAssocID="{1386CCD2-65FD-4D7D-B5E6-739D9D4705B5}" presName="textRect" presStyleLbl="revTx" presStyleIdx="0" presStyleCnt="2">
        <dgm:presLayoutVars>
          <dgm:chMax val="1"/>
          <dgm:chPref val="1"/>
        </dgm:presLayoutVars>
      </dgm:prSet>
      <dgm:spPr/>
    </dgm:pt>
    <dgm:pt modelId="{135AB75A-DBA2-4239-898D-73D71F4677AB}" type="pres">
      <dgm:prSet presAssocID="{41366186-8E56-45CB-8950-627FC2773FD2}" presName="sibTrans" presStyleCnt="0"/>
      <dgm:spPr/>
    </dgm:pt>
    <dgm:pt modelId="{0A89B177-0929-41D8-A47A-0D70E34E331A}" type="pres">
      <dgm:prSet presAssocID="{3F7FD869-A315-4373-B72A-C685F3F7F23A}" presName="compNode" presStyleCnt="0"/>
      <dgm:spPr/>
    </dgm:pt>
    <dgm:pt modelId="{3BE072BF-415C-49D9-A457-E9190302640D}" type="pres">
      <dgm:prSet presAssocID="{3F7FD869-A315-4373-B72A-C685F3F7F2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19EE1D9-3EF8-4319-A688-C6776965C86A}" type="pres">
      <dgm:prSet presAssocID="{3F7FD869-A315-4373-B72A-C685F3F7F23A}" presName="spaceRect" presStyleCnt="0"/>
      <dgm:spPr/>
    </dgm:pt>
    <dgm:pt modelId="{460CF644-5D73-494B-88D3-2C6B0F5DF538}" type="pres">
      <dgm:prSet presAssocID="{3F7FD869-A315-4373-B72A-C685F3F7F23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4065922-4312-4EBF-830C-AA0E6B31098C}" srcId="{443A9EA7-4E63-473B-B6D6-87833F55BCD0}" destId="{3F7FD869-A315-4373-B72A-C685F3F7F23A}" srcOrd="1" destOrd="0" parTransId="{D353B4A8-5B83-41F3-8735-DF2126DCEC28}" sibTransId="{5E0DB9FD-EA3A-4CB7-AB66-6AD1B716D9B9}"/>
    <dgm:cxn modelId="{CCCFBD5D-BFAA-4E5C-A550-546778B27ACC}" srcId="{443A9EA7-4E63-473B-B6D6-87833F55BCD0}" destId="{1386CCD2-65FD-4D7D-B5E6-739D9D4705B5}" srcOrd="0" destOrd="0" parTransId="{6F6D3152-CB8A-45B1-B43C-6D226A7C8C14}" sibTransId="{41366186-8E56-45CB-8950-627FC2773FD2}"/>
    <dgm:cxn modelId="{DA979281-E80C-4156-BD80-00E163C1E1B0}" type="presOf" srcId="{443A9EA7-4E63-473B-B6D6-87833F55BCD0}" destId="{62EE6610-1DEF-460A-BF61-3FEB059955FB}" srcOrd="0" destOrd="0" presId="urn:microsoft.com/office/officeart/2018/2/layout/IconLabelList"/>
    <dgm:cxn modelId="{84F8F697-7286-43B4-AD65-C07AD798AF66}" type="presOf" srcId="{3F7FD869-A315-4373-B72A-C685F3F7F23A}" destId="{460CF644-5D73-494B-88D3-2C6B0F5DF538}" srcOrd="0" destOrd="0" presId="urn:microsoft.com/office/officeart/2018/2/layout/IconLabelList"/>
    <dgm:cxn modelId="{9629B1D6-22ED-4514-A155-BFF37A591FC4}" type="presOf" srcId="{1386CCD2-65FD-4D7D-B5E6-739D9D4705B5}" destId="{ADDC6D13-1664-4842-A1DF-2C9D7166D033}" srcOrd="0" destOrd="0" presId="urn:microsoft.com/office/officeart/2018/2/layout/IconLabelList"/>
    <dgm:cxn modelId="{D392C807-160A-4AEB-810F-EC47E2ACBF60}" type="presParOf" srcId="{62EE6610-1DEF-460A-BF61-3FEB059955FB}" destId="{B51EC9F1-221D-4D8B-860A-0A3BCF9F883D}" srcOrd="0" destOrd="0" presId="urn:microsoft.com/office/officeart/2018/2/layout/IconLabelList"/>
    <dgm:cxn modelId="{86DD0D48-840C-4601-A37B-CA5FA9573B89}" type="presParOf" srcId="{B51EC9F1-221D-4D8B-860A-0A3BCF9F883D}" destId="{A0966F42-6EA7-4913-942A-3B7C4763957A}" srcOrd="0" destOrd="0" presId="urn:microsoft.com/office/officeart/2018/2/layout/IconLabelList"/>
    <dgm:cxn modelId="{7C7CF51D-B4D4-47D9-9878-C0F76F159963}" type="presParOf" srcId="{B51EC9F1-221D-4D8B-860A-0A3BCF9F883D}" destId="{18B0F7B5-042F-4076-B5E3-11E8322E8388}" srcOrd="1" destOrd="0" presId="urn:microsoft.com/office/officeart/2018/2/layout/IconLabelList"/>
    <dgm:cxn modelId="{190B9132-FC92-4327-BBBD-E233048E2AE0}" type="presParOf" srcId="{B51EC9F1-221D-4D8B-860A-0A3BCF9F883D}" destId="{ADDC6D13-1664-4842-A1DF-2C9D7166D033}" srcOrd="2" destOrd="0" presId="urn:microsoft.com/office/officeart/2018/2/layout/IconLabelList"/>
    <dgm:cxn modelId="{06C457BA-F1BC-4618-960F-BD7ECB8239E8}" type="presParOf" srcId="{62EE6610-1DEF-460A-BF61-3FEB059955FB}" destId="{135AB75A-DBA2-4239-898D-73D71F4677AB}" srcOrd="1" destOrd="0" presId="urn:microsoft.com/office/officeart/2018/2/layout/IconLabelList"/>
    <dgm:cxn modelId="{17555B35-CBA9-45F6-8975-810076CBCD90}" type="presParOf" srcId="{62EE6610-1DEF-460A-BF61-3FEB059955FB}" destId="{0A89B177-0929-41D8-A47A-0D70E34E331A}" srcOrd="2" destOrd="0" presId="urn:microsoft.com/office/officeart/2018/2/layout/IconLabelList"/>
    <dgm:cxn modelId="{15539FBE-C234-4495-AB1F-9B23CDA3A1CC}" type="presParOf" srcId="{0A89B177-0929-41D8-A47A-0D70E34E331A}" destId="{3BE072BF-415C-49D9-A457-E9190302640D}" srcOrd="0" destOrd="0" presId="urn:microsoft.com/office/officeart/2018/2/layout/IconLabelList"/>
    <dgm:cxn modelId="{33DA8CC8-620B-45CA-9B15-DAAEDDE3DA34}" type="presParOf" srcId="{0A89B177-0929-41D8-A47A-0D70E34E331A}" destId="{119EE1D9-3EF8-4319-A688-C6776965C86A}" srcOrd="1" destOrd="0" presId="urn:microsoft.com/office/officeart/2018/2/layout/IconLabelList"/>
    <dgm:cxn modelId="{71277123-A176-4016-BCA6-0C2FCDBA4E80}" type="presParOf" srcId="{0A89B177-0929-41D8-A47A-0D70E34E331A}" destId="{460CF644-5D73-494B-88D3-2C6B0F5DF5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66F42-6EA7-4913-942A-3B7C4763957A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C6D13-1664-4842-A1DF-2C9D7166D033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THANK YOU</a:t>
          </a:r>
        </a:p>
      </dsp:txBody>
      <dsp:txXfrm>
        <a:off x="85060" y="2776702"/>
        <a:ext cx="3690000" cy="720000"/>
      </dsp:txXfrm>
    </dsp:sp>
    <dsp:sp modelId="{3BE072BF-415C-49D9-A457-E9190302640D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CF644-5D73-494B-88D3-2C6B0F5DF538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ANY QUESTIONS?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3467"/>
            <a:ext cx="4778061" cy="4495203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100" dirty="0"/>
              <a:t>🎓 Graduation Rate Analysis – Fall 2012 Cohort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 A data-driven Insights at student success, equity, and graduation trends.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Presented by: Sai Mudragada</a:t>
            </a:r>
            <a:br>
              <a:rPr lang="en-US" sz="2100" dirty="0"/>
            </a:br>
            <a:r>
              <a:rPr lang="en-US" sz="2100" dirty="0"/>
              <a:t>  </a:t>
            </a:r>
            <a:br>
              <a:rPr lang="en-US" sz="2100" dirty="0"/>
            </a:br>
            <a:r>
              <a:rPr lang="en-US" sz="2100" dirty="0"/>
              <a:t>Institutional Effectiveness Internship Project  </a:t>
            </a:r>
            <a:br>
              <a:rPr lang="en-US" sz="2100" dirty="0"/>
            </a:br>
            <a:r>
              <a:rPr lang="en-US" sz="2100" dirty="0"/>
              <a:t>May 2025</a:t>
            </a:r>
            <a:br>
              <a:rPr lang="en-US" sz="2100" dirty="0"/>
            </a:br>
            <a:endParaRPr lang="en-US" sz="2100" dirty="0"/>
          </a:p>
        </p:txBody>
      </p:sp>
      <p:pic>
        <p:nvPicPr>
          <p:cNvPr id="5" name="Picture 4" descr="High angle view of a rolled paper, brown notebook, and black notepad on a wooden table">
            <a:extLst>
              <a:ext uri="{FF2B5EF4-FFF2-40B4-BE49-F238E27FC236}">
                <a16:creationId xmlns:a16="http://schemas.microsoft.com/office/drawing/2014/main" id="{72BB35FF-3BC9-F093-9252-0750CFF3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8" r="54293" b="-1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59605" y="4207764"/>
            <a:ext cx="2194560" cy="731520"/>
            <a:chOff x="3017520" y="3840480"/>
            <a:chExt cx="2194560" cy="731520"/>
          </a:xfrm>
        </p:grpSpPr>
        <p:sp>
          <p:nvSpPr>
            <p:cNvPr id="2" name="Rounded Rectangle 1"/>
            <p:cNvSpPr/>
            <p:nvPr/>
          </p:nvSpPr>
          <p:spPr>
            <a:xfrm>
              <a:off x="3017520" y="3840480"/>
              <a:ext cx="2194560" cy="731520"/>
            </a:xfrm>
            <a:custGeom>
              <a:avLst/>
              <a:gdLst/>
              <a:ahLst/>
              <a:cxnLst/>
              <a:rect l="0" t="0" r="0" b="0"/>
              <a:pathLst>
                <a:path w="2194560" h="731520">
                  <a:moveTo>
                    <a:pt x="684407" y="457121"/>
                  </a:moveTo>
                  <a:cubicBezTo>
                    <a:pt x="845858" y="364160"/>
                    <a:pt x="986174" y="239582"/>
                    <a:pt x="1097281" y="91440"/>
                  </a:cubicBezTo>
                  <a:lnTo>
                    <a:pt x="1920240" y="91440"/>
                  </a:lnTo>
                  <a:lnTo>
                    <a:pt x="1920240" y="0"/>
                  </a:lnTo>
                  <a:lnTo>
                    <a:pt x="2194560" y="365760"/>
                  </a:lnTo>
                  <a:lnTo>
                    <a:pt x="1920240" y="731520"/>
                  </a:lnTo>
                  <a:lnTo>
                    <a:pt x="1920240" y="640080"/>
                  </a:lnTo>
                  <a:lnTo>
                    <a:pt x="0" y="640080"/>
                  </a:lnTo>
                  <a:cubicBezTo>
                    <a:pt x="240211" y="640080"/>
                    <a:pt x="476221" y="576992"/>
                    <a:pt x="684407" y="457121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017520" y="3840480"/>
              <a:ext cx="2194560" cy="731520"/>
            </a:xfrm>
            <a:custGeom>
              <a:avLst/>
              <a:gdLst/>
              <a:ahLst/>
              <a:cxnLst/>
              <a:rect l="0" t="0" r="0" b="0"/>
              <a:pathLst>
                <a:path w="2194560" h="731520">
                  <a:moveTo>
                    <a:pt x="1097281" y="91440"/>
                  </a:moveTo>
                  <a:lnTo>
                    <a:pt x="1920240" y="91440"/>
                  </a:lnTo>
                  <a:lnTo>
                    <a:pt x="1920240" y="0"/>
                  </a:lnTo>
                  <a:lnTo>
                    <a:pt x="2194560" y="365760"/>
                  </a:lnTo>
                  <a:lnTo>
                    <a:pt x="1920240" y="731520"/>
                  </a:lnTo>
                  <a:lnTo>
                    <a:pt x="1920240" y="640080"/>
                  </a:lnTo>
                  <a:lnTo>
                    <a:pt x="0" y="640080"/>
                  </a:lnTo>
                </a:path>
              </a:pathLst>
            </a:custGeom>
            <a:noFill/>
            <a:ln w="11430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88005" y="2790444"/>
            <a:ext cx="1338130" cy="1508760"/>
            <a:chOff x="1645920" y="2423160"/>
            <a:chExt cx="1338130" cy="1508760"/>
          </a:xfrm>
        </p:grpSpPr>
        <p:sp>
          <p:nvSpPr>
            <p:cNvPr id="5" name="Rounded Rectangle 4"/>
            <p:cNvSpPr/>
            <p:nvPr/>
          </p:nvSpPr>
          <p:spPr>
            <a:xfrm>
              <a:off x="1645920" y="2423160"/>
              <a:ext cx="1338130" cy="1508760"/>
            </a:xfrm>
            <a:custGeom>
              <a:avLst/>
              <a:gdLst/>
              <a:ahLst/>
              <a:cxnLst/>
              <a:rect l="0" t="0" r="0" b="0"/>
              <a:pathLst>
                <a:path w="1338130" h="1508760">
                  <a:moveTo>
                    <a:pt x="274319" y="1508760"/>
                  </a:moveTo>
                  <a:cubicBezTo>
                    <a:pt x="241517" y="1465024"/>
                    <a:pt x="211261" y="1419234"/>
                    <a:pt x="183759" y="1371600"/>
                  </a:cubicBezTo>
                  <a:cubicBezTo>
                    <a:pt x="63376" y="1163090"/>
                    <a:pt x="0" y="926566"/>
                    <a:pt x="0" y="685800"/>
                  </a:cubicBezTo>
                  <a:cubicBezTo>
                    <a:pt x="0" y="445033"/>
                    <a:pt x="63376" y="208509"/>
                    <a:pt x="183759" y="0"/>
                  </a:cubicBezTo>
                  <a:lnTo>
                    <a:pt x="658307" y="273980"/>
                  </a:lnTo>
                  <a:cubicBezTo>
                    <a:pt x="586016" y="399188"/>
                    <a:pt x="547959" y="541221"/>
                    <a:pt x="547959" y="685800"/>
                  </a:cubicBezTo>
                  <a:cubicBezTo>
                    <a:pt x="547959" y="830379"/>
                    <a:pt x="586016" y="972411"/>
                    <a:pt x="658306" y="1097620"/>
                  </a:cubicBezTo>
                  <a:cubicBezTo>
                    <a:pt x="730595" y="1222829"/>
                    <a:pt x="834570" y="1326804"/>
                    <a:pt x="959780" y="1399093"/>
                  </a:cubicBezTo>
                  <a:cubicBezTo>
                    <a:pt x="1075312" y="1465796"/>
                    <a:pt x="1205167" y="1503353"/>
                    <a:pt x="1338130" y="1508760"/>
                  </a:cubicBez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45920" y="2423160"/>
              <a:ext cx="1338130" cy="1508760"/>
            </a:xfrm>
            <a:custGeom>
              <a:avLst/>
              <a:gdLst/>
              <a:ahLst/>
              <a:cxnLst/>
              <a:rect l="0" t="0" r="0" b="0"/>
              <a:pathLst>
                <a:path w="1338130" h="1508760">
                  <a:moveTo>
                    <a:pt x="274319" y="1508760"/>
                  </a:moveTo>
                  <a:cubicBezTo>
                    <a:pt x="241517" y="1465024"/>
                    <a:pt x="211261" y="1419234"/>
                    <a:pt x="183759" y="1371600"/>
                  </a:cubicBezTo>
                  <a:cubicBezTo>
                    <a:pt x="63376" y="1163090"/>
                    <a:pt x="0" y="926566"/>
                    <a:pt x="0" y="685800"/>
                  </a:cubicBezTo>
                  <a:cubicBezTo>
                    <a:pt x="0" y="445033"/>
                    <a:pt x="63376" y="208509"/>
                    <a:pt x="183759" y="0"/>
                  </a:cubicBezTo>
                  <a:moveTo>
                    <a:pt x="1338130" y="1508760"/>
                  </a:moveTo>
                  <a:cubicBezTo>
                    <a:pt x="1205167" y="1503353"/>
                    <a:pt x="1075312" y="1465796"/>
                    <a:pt x="959780" y="1399093"/>
                  </a:cubicBezTo>
                  <a:cubicBezTo>
                    <a:pt x="834570" y="1326804"/>
                    <a:pt x="730595" y="1222829"/>
                    <a:pt x="658306" y="1097620"/>
                  </a:cubicBezTo>
                  <a:cubicBezTo>
                    <a:pt x="586016" y="972411"/>
                    <a:pt x="547959" y="830379"/>
                    <a:pt x="547959" y="685800"/>
                  </a:cubicBezTo>
                  <a:cubicBezTo>
                    <a:pt x="547959" y="541221"/>
                    <a:pt x="586016" y="399188"/>
                    <a:pt x="658307" y="273980"/>
                  </a:cubicBezTo>
                </a:path>
              </a:pathLst>
            </a:custGeom>
            <a:noFill/>
            <a:ln w="11430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71540" y="2104565"/>
            <a:ext cx="2375680" cy="960091"/>
            <a:chOff x="1829455" y="1737281"/>
            <a:chExt cx="2375680" cy="960091"/>
          </a:xfrm>
        </p:grpSpPr>
        <p:sp>
          <p:nvSpPr>
            <p:cNvPr id="8" name="Rounded Rectangle 7"/>
            <p:cNvSpPr/>
            <p:nvPr/>
          </p:nvSpPr>
          <p:spPr>
            <a:xfrm>
              <a:off x="1829455" y="1737281"/>
              <a:ext cx="2375680" cy="960091"/>
            </a:xfrm>
            <a:custGeom>
              <a:avLst/>
              <a:gdLst/>
              <a:ahLst/>
              <a:cxnLst/>
              <a:rect l="0" t="0" r="0" b="0"/>
              <a:pathLst>
                <a:path w="2375680" h="960091">
                  <a:moveTo>
                    <a:pt x="0" y="686267"/>
                  </a:moveTo>
                  <a:cubicBezTo>
                    <a:pt x="120315" y="477717"/>
                    <a:pt x="293405" y="304513"/>
                    <a:pt x="501876" y="184062"/>
                  </a:cubicBezTo>
                  <a:cubicBezTo>
                    <a:pt x="710346" y="63610"/>
                    <a:pt x="946850" y="156"/>
                    <a:pt x="1187615" y="78"/>
                  </a:cubicBezTo>
                  <a:cubicBezTo>
                    <a:pt x="1428382" y="0"/>
                    <a:pt x="1664927" y="63299"/>
                    <a:pt x="1873476" y="183613"/>
                  </a:cubicBezTo>
                  <a:cubicBezTo>
                    <a:pt x="2082024" y="303929"/>
                    <a:pt x="2255229" y="477020"/>
                    <a:pt x="2375680" y="685490"/>
                  </a:cubicBezTo>
                  <a:lnTo>
                    <a:pt x="1901223" y="959625"/>
                  </a:lnTo>
                  <a:cubicBezTo>
                    <a:pt x="1828892" y="834439"/>
                    <a:pt x="1724884" y="730498"/>
                    <a:pt x="1599651" y="658250"/>
                  </a:cubicBezTo>
                  <a:cubicBezTo>
                    <a:pt x="1474418" y="586001"/>
                    <a:pt x="1332374" y="547990"/>
                    <a:pt x="1187795" y="548038"/>
                  </a:cubicBezTo>
                  <a:cubicBezTo>
                    <a:pt x="1043216" y="548085"/>
                    <a:pt x="901196" y="586189"/>
                    <a:pt x="776011" y="658519"/>
                  </a:cubicBezTo>
                  <a:cubicBezTo>
                    <a:pt x="650825" y="730850"/>
                    <a:pt x="546885" y="834858"/>
                    <a:pt x="474636" y="960091"/>
                  </a:cubicBez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29455" y="1737281"/>
              <a:ext cx="2375680" cy="960091"/>
            </a:xfrm>
            <a:custGeom>
              <a:avLst/>
              <a:gdLst/>
              <a:ahLst/>
              <a:cxnLst/>
              <a:rect l="0" t="0" r="0" b="0"/>
              <a:pathLst>
                <a:path w="2375680" h="960091">
                  <a:moveTo>
                    <a:pt x="1901223" y="959625"/>
                  </a:moveTo>
                  <a:cubicBezTo>
                    <a:pt x="1828892" y="834439"/>
                    <a:pt x="1724884" y="730498"/>
                    <a:pt x="1599651" y="658250"/>
                  </a:cubicBezTo>
                  <a:cubicBezTo>
                    <a:pt x="1474418" y="586001"/>
                    <a:pt x="1332374" y="547990"/>
                    <a:pt x="1187795" y="548038"/>
                  </a:cubicBezTo>
                  <a:cubicBezTo>
                    <a:pt x="1043216" y="548085"/>
                    <a:pt x="901196" y="586189"/>
                    <a:pt x="776011" y="658519"/>
                  </a:cubicBezTo>
                  <a:cubicBezTo>
                    <a:pt x="650825" y="730850"/>
                    <a:pt x="546885" y="834858"/>
                    <a:pt x="474636" y="960091"/>
                  </a:cubicBezTo>
                  <a:lnTo>
                    <a:pt x="0" y="686267"/>
                  </a:lnTo>
                  <a:cubicBezTo>
                    <a:pt x="120315" y="477717"/>
                    <a:pt x="293405" y="304513"/>
                    <a:pt x="501876" y="184062"/>
                  </a:cubicBezTo>
                  <a:cubicBezTo>
                    <a:pt x="710346" y="63610"/>
                    <a:pt x="946850" y="156"/>
                    <a:pt x="1187615" y="78"/>
                  </a:cubicBezTo>
                  <a:cubicBezTo>
                    <a:pt x="1428382" y="0"/>
                    <a:pt x="1664927" y="63299"/>
                    <a:pt x="1873476" y="183613"/>
                  </a:cubicBezTo>
                  <a:cubicBezTo>
                    <a:pt x="2082024" y="303929"/>
                    <a:pt x="2255229" y="477020"/>
                    <a:pt x="2375680" y="685490"/>
                  </a:cubicBezTo>
                </a:path>
              </a:pathLst>
            </a:custGeom>
            <a:noFill/>
            <a:ln w="11430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57997" y="2791838"/>
            <a:ext cx="1373492" cy="2056286"/>
            <a:chOff x="3015912" y="2424554"/>
            <a:chExt cx="1373492" cy="2056286"/>
          </a:xfrm>
        </p:grpSpPr>
        <p:sp>
          <p:nvSpPr>
            <p:cNvPr id="11" name="Rounded Rectangle 10"/>
            <p:cNvSpPr/>
            <p:nvPr/>
          </p:nvSpPr>
          <p:spPr>
            <a:xfrm>
              <a:off x="3015912" y="2424554"/>
              <a:ext cx="1373492" cy="2056286"/>
            </a:xfrm>
            <a:custGeom>
              <a:avLst/>
              <a:gdLst/>
              <a:ahLst/>
              <a:cxnLst/>
              <a:rect l="0" t="0" r="0" b="0"/>
              <a:pathLst>
                <a:path w="1373492" h="2056286">
                  <a:moveTo>
                    <a:pt x="1190255" y="0"/>
                  </a:moveTo>
                  <a:cubicBezTo>
                    <a:pt x="1310393" y="208650"/>
                    <a:pt x="1373492" y="445249"/>
                    <a:pt x="1373210" y="686015"/>
                  </a:cubicBezTo>
                  <a:cubicBezTo>
                    <a:pt x="1372927" y="926781"/>
                    <a:pt x="1309272" y="1163231"/>
                    <a:pt x="1188645" y="1371599"/>
                  </a:cubicBezTo>
                  <a:cubicBezTo>
                    <a:pt x="1068017" y="1579967"/>
                    <a:pt x="894666" y="1752911"/>
                    <a:pt x="686015" y="1873050"/>
                  </a:cubicBezTo>
                  <a:cubicBezTo>
                    <a:pt x="477364" y="1993188"/>
                    <a:pt x="240766" y="2056286"/>
                    <a:pt x="0" y="2056004"/>
                  </a:cubicBezTo>
                  <a:lnTo>
                    <a:pt x="643" y="1508045"/>
                  </a:lnTo>
                  <a:cubicBezTo>
                    <a:pt x="145222" y="1508214"/>
                    <a:pt x="287299" y="1470323"/>
                    <a:pt x="412593" y="1398181"/>
                  </a:cubicBezTo>
                  <a:cubicBezTo>
                    <a:pt x="537887" y="1326039"/>
                    <a:pt x="641983" y="1222187"/>
                    <a:pt x="714419" y="1097062"/>
                  </a:cubicBezTo>
                  <a:cubicBezTo>
                    <a:pt x="786856" y="971938"/>
                    <a:pt x="825080" y="829951"/>
                    <a:pt x="825250" y="685372"/>
                  </a:cubicBezTo>
                  <a:cubicBezTo>
                    <a:pt x="825420" y="540792"/>
                    <a:pt x="787529" y="398716"/>
                    <a:pt x="715386" y="273422"/>
                  </a:cubicBez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15912" y="2424554"/>
              <a:ext cx="1373492" cy="2056286"/>
            </a:xfrm>
            <a:custGeom>
              <a:avLst/>
              <a:gdLst/>
              <a:ahLst/>
              <a:cxnLst/>
              <a:rect l="0" t="0" r="0" b="0"/>
              <a:pathLst>
                <a:path w="1373492" h="2056286">
                  <a:moveTo>
                    <a:pt x="643" y="1508045"/>
                  </a:moveTo>
                  <a:cubicBezTo>
                    <a:pt x="145222" y="1508214"/>
                    <a:pt x="287299" y="1470323"/>
                    <a:pt x="412593" y="1398181"/>
                  </a:cubicBezTo>
                  <a:cubicBezTo>
                    <a:pt x="537887" y="1326039"/>
                    <a:pt x="641983" y="1222187"/>
                    <a:pt x="714419" y="1097062"/>
                  </a:cubicBezTo>
                  <a:cubicBezTo>
                    <a:pt x="786856" y="971938"/>
                    <a:pt x="825080" y="829951"/>
                    <a:pt x="825250" y="685372"/>
                  </a:cubicBezTo>
                  <a:cubicBezTo>
                    <a:pt x="825420" y="540792"/>
                    <a:pt x="787529" y="398716"/>
                    <a:pt x="715386" y="273422"/>
                  </a:cubicBezTo>
                  <a:lnTo>
                    <a:pt x="1190255" y="0"/>
                  </a:lnTo>
                  <a:cubicBezTo>
                    <a:pt x="1310393" y="208650"/>
                    <a:pt x="1373492" y="445249"/>
                    <a:pt x="1373210" y="686015"/>
                  </a:cubicBezTo>
                  <a:cubicBezTo>
                    <a:pt x="1372927" y="926781"/>
                    <a:pt x="1309272" y="1163231"/>
                    <a:pt x="1188645" y="1371599"/>
                  </a:cubicBezTo>
                  <a:cubicBezTo>
                    <a:pt x="1068017" y="1579967"/>
                    <a:pt x="894666" y="1752911"/>
                    <a:pt x="686015" y="1873050"/>
                  </a:cubicBezTo>
                  <a:cubicBezTo>
                    <a:pt x="477364" y="1993188"/>
                    <a:pt x="240766" y="2056286"/>
                    <a:pt x="0" y="2056004"/>
                  </a:cubicBezTo>
                </a:path>
              </a:pathLst>
            </a:custGeom>
            <a:noFill/>
            <a:ln w="11430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31745" y="4299204"/>
            <a:ext cx="1927860" cy="548640"/>
            <a:chOff x="1089660" y="3931920"/>
            <a:chExt cx="1927860" cy="548640"/>
          </a:xfrm>
        </p:grpSpPr>
        <p:sp>
          <p:nvSpPr>
            <p:cNvPr id="14" name="Rounded Rectangle 13"/>
            <p:cNvSpPr/>
            <p:nvPr/>
          </p:nvSpPr>
          <p:spPr>
            <a:xfrm>
              <a:off x="1089660" y="3931920"/>
              <a:ext cx="1927860" cy="548640"/>
            </a:xfrm>
            <a:custGeom>
              <a:avLst/>
              <a:gdLst/>
              <a:ahLst/>
              <a:cxnLst/>
              <a:rect l="0" t="0" r="0" b="0"/>
              <a:pathLst>
                <a:path w="1927860" h="548640">
                  <a:moveTo>
                    <a:pt x="0" y="0"/>
                  </a:moveTo>
                  <a:lnTo>
                    <a:pt x="1927860" y="0"/>
                  </a:lnTo>
                  <a:lnTo>
                    <a:pt x="1927860" y="548640"/>
                  </a:lnTo>
                  <a:lnTo>
                    <a:pt x="0" y="548640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89660" y="3931920"/>
              <a:ext cx="1927860" cy="548640"/>
            </a:xfrm>
            <a:custGeom>
              <a:avLst/>
              <a:gdLst/>
              <a:ahLst/>
              <a:cxnLst/>
              <a:rect l="0" t="0" r="0" b="0"/>
              <a:pathLst>
                <a:path w="1927860" h="548640">
                  <a:moveTo>
                    <a:pt x="0" y="0"/>
                  </a:moveTo>
                  <a:lnTo>
                    <a:pt x="1927860" y="0"/>
                  </a:lnTo>
                  <a:lnTo>
                    <a:pt x="1927860" y="548640"/>
                  </a:lnTo>
                  <a:lnTo>
                    <a:pt x="0" y="548640"/>
                  </a:lnTo>
                  <a:close/>
                </a:path>
              </a:pathLst>
            </a:custGeom>
            <a:noFill/>
            <a:ln w="11430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95525" y="2732532"/>
            <a:ext cx="548640" cy="3413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E0CB15"/>
                </a:solidFill>
                <a:latin typeface="Roboto"/>
              </a:rPr>
              <a:t>Program
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0970" y="1650492"/>
            <a:ext cx="1257300" cy="3413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Gather insights and
experiences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42969" y="1239012"/>
            <a:ext cx="925830" cy="3413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E0CB15"/>
                </a:solidFill>
                <a:latin typeface="Roboto"/>
              </a:rPr>
              <a:t>Alumni Follow-
Ups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9325" y="2823972"/>
            <a:ext cx="742950" cy="1706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1">
                <a:solidFill>
                  <a:srgbClr val="E0CB15"/>
                </a:solidFill>
                <a:latin typeface="Roboto"/>
              </a:rPr>
              <a:t>Exit Surveys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3085" y="3144012"/>
            <a:ext cx="1337310" cy="3413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Create tailored re-
enrollment programs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9325" y="3052572"/>
            <a:ext cx="1291590" cy="3413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Understand reasons
for non-completion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7386" y="3342132"/>
            <a:ext cx="1268730" cy="3413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Targeted Re-
Enrollment Program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8285" y="5673852"/>
            <a:ext cx="1303020" cy="3413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More students
completing degrees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71787" y="891540"/>
            <a:ext cx="389369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Student Graduation Rates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08960" y="5079492"/>
            <a:ext cx="720090" cy="5120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D6A65"/>
                </a:solidFill>
                <a:latin typeface="Roboto"/>
              </a:rPr>
              <a:t>Low
Graduation
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33060" y="5079492"/>
            <a:ext cx="720090" cy="5120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4E095"/>
                </a:solidFill>
                <a:latin typeface="Roboto"/>
              </a:rPr>
              <a:t>Improved
Graduation
Rate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65830" y="5673852"/>
            <a:ext cx="1154430" cy="34137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Students not
graduating timely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276725" y="2196084"/>
            <a:ext cx="354330" cy="354330"/>
          </a:xfrm>
          <a:custGeom>
            <a:avLst/>
            <a:gdLst/>
            <a:ahLst/>
            <a:cxnLst/>
            <a:rect l="0" t="0" r="0" b="0"/>
            <a:pathLst>
              <a:path w="354330" h="354330">
                <a:moveTo>
                  <a:pt x="76961" y="272033"/>
                </a:moveTo>
                <a:lnTo>
                  <a:pt x="76961" y="165353"/>
                </a:lnTo>
                <a:lnTo>
                  <a:pt x="55625" y="165353"/>
                </a:lnTo>
                <a:cubicBezTo>
                  <a:pt x="31241" y="165353"/>
                  <a:pt x="11430" y="145541"/>
                  <a:pt x="11430" y="121157"/>
                </a:cubicBezTo>
                <a:lnTo>
                  <a:pt x="11430" y="113537"/>
                </a:lnTo>
                <a:cubicBezTo>
                  <a:pt x="11430" y="104393"/>
                  <a:pt x="16001" y="96773"/>
                  <a:pt x="23621" y="93725"/>
                </a:cubicBezTo>
                <a:lnTo>
                  <a:pt x="98298" y="55625"/>
                </a:lnTo>
                <a:lnTo>
                  <a:pt x="98298" y="11430"/>
                </a:lnTo>
                <a:cubicBezTo>
                  <a:pt x="130302" y="11430"/>
                  <a:pt x="140969" y="19049"/>
                  <a:pt x="192786" y="174497"/>
                </a:cubicBezTo>
                <a:moveTo>
                  <a:pt x="0" y="0"/>
                </a:moveTo>
                <a:moveTo>
                  <a:pt x="186289" y="155067"/>
                </a:moveTo>
                <a:lnTo>
                  <a:pt x="76962" y="218692"/>
                </a:lnTo>
                <a:moveTo>
                  <a:pt x="354330" y="285750"/>
                </a:moveTo>
                <a:lnTo>
                  <a:pt x="354330" y="252222"/>
                </a:lnTo>
                <a:moveTo>
                  <a:pt x="308610" y="274795"/>
                </a:moveTo>
                <a:lnTo>
                  <a:pt x="308610" y="331470"/>
                </a:lnTo>
                <a:cubicBezTo>
                  <a:pt x="308610" y="331470"/>
                  <a:pt x="285750" y="354330"/>
                  <a:pt x="252222" y="354330"/>
                </a:cubicBezTo>
                <a:cubicBezTo>
                  <a:pt x="218694" y="354330"/>
                  <a:pt x="194310" y="331470"/>
                  <a:pt x="194310" y="331470"/>
                </a:cubicBezTo>
                <a:lnTo>
                  <a:pt x="194310" y="274795"/>
                </a:lnTo>
                <a:moveTo>
                  <a:pt x="0" y="0"/>
                </a:moveTo>
                <a:moveTo>
                  <a:pt x="252222" y="206502"/>
                </a:moveTo>
                <a:lnTo>
                  <a:pt x="354330" y="252222"/>
                </a:lnTo>
                <a:lnTo>
                  <a:pt x="252222" y="297942"/>
                </a:lnTo>
                <a:lnTo>
                  <a:pt x="148590" y="252222"/>
                </a:lnTo>
                <a:close/>
              </a:path>
            </a:pathLst>
          </a:custGeom>
          <a:noFill/>
          <a:ln w="1143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ounded Rectangle 29"/>
          <p:cNvSpPr/>
          <p:nvPr/>
        </p:nvSpPr>
        <p:spPr>
          <a:xfrm>
            <a:off x="3187065" y="3392424"/>
            <a:ext cx="350520" cy="350520"/>
          </a:xfrm>
          <a:custGeom>
            <a:avLst/>
            <a:gdLst/>
            <a:ahLst/>
            <a:cxnLst/>
            <a:rect l="0" t="0" r="0" b="0"/>
            <a:pathLst>
              <a:path w="350520" h="350520">
                <a:moveTo>
                  <a:pt x="15240" y="0"/>
                </a:moveTo>
                <a:lnTo>
                  <a:pt x="289560" y="0"/>
                </a:lnTo>
                <a:cubicBezTo>
                  <a:pt x="289560" y="0"/>
                  <a:pt x="304800" y="0"/>
                  <a:pt x="304800" y="15240"/>
                </a:cubicBezTo>
                <a:lnTo>
                  <a:pt x="304800" y="289560"/>
                </a:lnTo>
                <a:cubicBezTo>
                  <a:pt x="304800" y="289560"/>
                  <a:pt x="304800" y="304800"/>
                  <a:pt x="289560" y="304800"/>
                </a:cubicBezTo>
                <a:lnTo>
                  <a:pt x="15240" y="304800"/>
                </a:lnTo>
                <a:cubicBezTo>
                  <a:pt x="15240" y="304800"/>
                  <a:pt x="0" y="304800"/>
                  <a:pt x="0" y="289560"/>
                </a:cubicBezTo>
                <a:lnTo>
                  <a:pt x="0" y="15240"/>
                </a:lnTo>
                <a:cubicBezTo>
                  <a:pt x="0" y="15240"/>
                  <a:pt x="0" y="0"/>
                  <a:pt x="15240" y="0"/>
                </a:cubicBezTo>
                <a:moveTo>
                  <a:pt x="45720" y="335280"/>
                </a:moveTo>
                <a:cubicBezTo>
                  <a:pt x="45720" y="343696"/>
                  <a:pt x="52543" y="350520"/>
                  <a:pt x="60960" y="350520"/>
                </a:cubicBezTo>
                <a:lnTo>
                  <a:pt x="335280" y="350520"/>
                </a:lnTo>
                <a:cubicBezTo>
                  <a:pt x="343696" y="350520"/>
                  <a:pt x="350520" y="343696"/>
                  <a:pt x="350520" y="335280"/>
                </a:cubicBezTo>
                <a:lnTo>
                  <a:pt x="350520" y="60960"/>
                </a:lnTo>
                <a:cubicBezTo>
                  <a:pt x="350520" y="52543"/>
                  <a:pt x="343696" y="45720"/>
                  <a:pt x="335280" y="45720"/>
                </a:cubicBezTo>
                <a:moveTo>
                  <a:pt x="228600" y="103769"/>
                </a:moveTo>
                <a:cubicBezTo>
                  <a:pt x="228599" y="100885"/>
                  <a:pt x="226971" y="98248"/>
                  <a:pt x="224393" y="96956"/>
                </a:cubicBezTo>
                <a:lnTo>
                  <a:pt x="148193" y="58856"/>
                </a:lnTo>
                <a:cubicBezTo>
                  <a:pt x="145831" y="57673"/>
                  <a:pt x="143025" y="57797"/>
                  <a:pt x="140776" y="59185"/>
                </a:cubicBezTo>
                <a:cubicBezTo>
                  <a:pt x="138528" y="60573"/>
                  <a:pt x="137160" y="63027"/>
                  <a:pt x="137159" y="65669"/>
                </a:cubicBezTo>
                <a:lnTo>
                  <a:pt x="137159" y="243840"/>
                </a:lnTo>
                <a:lnTo>
                  <a:pt x="220980" y="243840"/>
                </a:lnTo>
                <a:cubicBezTo>
                  <a:pt x="225188" y="243840"/>
                  <a:pt x="228600" y="240428"/>
                  <a:pt x="228600" y="236220"/>
                </a:cubicBezTo>
                <a:close/>
                <a:moveTo>
                  <a:pt x="213360" y="53340"/>
                </a:moveTo>
                <a:lnTo>
                  <a:pt x="213360" y="91440"/>
                </a:lnTo>
                <a:moveTo>
                  <a:pt x="137160" y="121920"/>
                </a:moveTo>
                <a:lnTo>
                  <a:pt x="167640" y="121920"/>
                </a:lnTo>
                <a:moveTo>
                  <a:pt x="91440" y="152400"/>
                </a:moveTo>
                <a:lnTo>
                  <a:pt x="60960" y="152400"/>
                </a:lnTo>
                <a:moveTo>
                  <a:pt x="60960" y="182880"/>
                </a:moveTo>
                <a:lnTo>
                  <a:pt x="91440" y="182880"/>
                </a:lnTo>
                <a:moveTo>
                  <a:pt x="190500" y="152400"/>
                </a:moveTo>
                <a:lnTo>
                  <a:pt x="137160" y="152400"/>
                </a:lnTo>
                <a:moveTo>
                  <a:pt x="137160" y="121920"/>
                </a:moveTo>
                <a:lnTo>
                  <a:pt x="68580" y="121920"/>
                </a:lnTo>
                <a:cubicBezTo>
                  <a:pt x="64371" y="121920"/>
                  <a:pt x="60960" y="125331"/>
                  <a:pt x="60960" y="129540"/>
                </a:cubicBezTo>
                <a:lnTo>
                  <a:pt x="60960" y="236220"/>
                </a:lnTo>
                <a:cubicBezTo>
                  <a:pt x="60960" y="240428"/>
                  <a:pt x="64371" y="243840"/>
                  <a:pt x="68580" y="243840"/>
                </a:cubicBezTo>
                <a:lnTo>
                  <a:pt x="137160" y="243840"/>
                </a:lnTo>
                <a:moveTo>
                  <a:pt x="167640" y="243840"/>
                </a:moveTo>
                <a:lnTo>
                  <a:pt x="167640" y="220980"/>
                </a:lnTo>
                <a:cubicBezTo>
                  <a:pt x="167640" y="216771"/>
                  <a:pt x="171051" y="213360"/>
                  <a:pt x="175260" y="213360"/>
                </a:cubicBezTo>
                <a:lnTo>
                  <a:pt x="190500" y="213360"/>
                </a:lnTo>
                <a:cubicBezTo>
                  <a:pt x="194708" y="213360"/>
                  <a:pt x="198120" y="216771"/>
                  <a:pt x="198120" y="220980"/>
                </a:cubicBezTo>
                <a:lnTo>
                  <a:pt x="198120" y="243840"/>
                </a:lnTo>
              </a:path>
            </a:pathLst>
          </a:custGeom>
          <a:noFill/>
          <a:ln w="1143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Rounded Rectangle 30"/>
          <p:cNvSpPr/>
          <p:nvPr/>
        </p:nvSpPr>
        <p:spPr>
          <a:xfrm>
            <a:off x="5393375" y="3396234"/>
            <a:ext cx="345421" cy="342900"/>
          </a:xfrm>
          <a:custGeom>
            <a:avLst/>
            <a:gdLst/>
            <a:ahLst/>
            <a:cxnLst/>
            <a:rect l="0" t="0" r="0" b="0"/>
            <a:pathLst>
              <a:path w="345421" h="342900">
                <a:moveTo>
                  <a:pt x="128899" y="342900"/>
                </a:moveTo>
                <a:lnTo>
                  <a:pt x="45720" y="342900"/>
                </a:lnTo>
                <a:cubicBezTo>
                  <a:pt x="20469" y="342900"/>
                  <a:pt x="0" y="322430"/>
                  <a:pt x="0" y="297180"/>
                </a:cubicBezTo>
                <a:lnTo>
                  <a:pt x="0" y="45720"/>
                </a:lnTo>
                <a:cubicBezTo>
                  <a:pt x="0" y="20469"/>
                  <a:pt x="20469" y="0"/>
                  <a:pt x="45720" y="0"/>
                </a:cubicBezTo>
                <a:lnTo>
                  <a:pt x="174619" y="0"/>
                </a:lnTo>
                <a:cubicBezTo>
                  <a:pt x="199870" y="0"/>
                  <a:pt x="220339" y="20469"/>
                  <a:pt x="220339" y="45720"/>
                </a:cubicBezTo>
                <a:lnTo>
                  <a:pt x="220339" y="190500"/>
                </a:lnTo>
                <a:moveTo>
                  <a:pt x="128899" y="281940"/>
                </a:moveTo>
                <a:lnTo>
                  <a:pt x="0" y="281940"/>
                </a:lnTo>
                <a:moveTo>
                  <a:pt x="45079" y="106680"/>
                </a:moveTo>
                <a:lnTo>
                  <a:pt x="90799" y="106680"/>
                </a:lnTo>
                <a:lnTo>
                  <a:pt x="90799" y="60960"/>
                </a:lnTo>
                <a:lnTo>
                  <a:pt x="45079" y="60960"/>
                </a:lnTo>
                <a:close/>
                <a:moveTo>
                  <a:pt x="45079" y="205740"/>
                </a:moveTo>
                <a:lnTo>
                  <a:pt x="90799" y="205740"/>
                </a:lnTo>
                <a:lnTo>
                  <a:pt x="90799" y="160020"/>
                </a:lnTo>
                <a:lnTo>
                  <a:pt x="45079" y="160020"/>
                </a:lnTo>
                <a:close/>
                <a:moveTo>
                  <a:pt x="167640" y="83820"/>
                </a:moveTo>
                <a:lnTo>
                  <a:pt x="137160" y="83820"/>
                </a:lnTo>
                <a:moveTo>
                  <a:pt x="137160" y="182880"/>
                </a:moveTo>
                <a:lnTo>
                  <a:pt x="167640" y="182880"/>
                </a:lnTo>
                <a:moveTo>
                  <a:pt x="223387" y="324093"/>
                </a:moveTo>
                <a:lnTo>
                  <a:pt x="159379" y="342381"/>
                </a:lnTo>
                <a:lnTo>
                  <a:pt x="177667" y="278373"/>
                </a:lnTo>
                <a:lnTo>
                  <a:pt x="287075" y="168965"/>
                </a:lnTo>
                <a:cubicBezTo>
                  <a:pt x="299701" y="156340"/>
                  <a:pt x="320170" y="156340"/>
                  <a:pt x="332795" y="168965"/>
                </a:cubicBezTo>
                <a:cubicBezTo>
                  <a:pt x="345421" y="181591"/>
                  <a:pt x="345421" y="202060"/>
                  <a:pt x="332795" y="214685"/>
                </a:cubicBezTo>
                <a:close/>
                <a:moveTo>
                  <a:pt x="319079" y="228401"/>
                </a:moveTo>
                <a:lnTo>
                  <a:pt x="273359" y="182681"/>
                </a:lnTo>
                <a:moveTo>
                  <a:pt x="177667" y="278373"/>
                </a:moveTo>
                <a:lnTo>
                  <a:pt x="223387" y="324093"/>
                </a:lnTo>
              </a:path>
            </a:pathLst>
          </a:custGeom>
          <a:noFill/>
          <a:ln w="1143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ounded Rectangle 31"/>
          <p:cNvSpPr/>
          <p:nvPr/>
        </p:nvSpPr>
        <p:spPr>
          <a:xfrm>
            <a:off x="3339525" y="4405884"/>
            <a:ext cx="350520" cy="335280"/>
          </a:xfrm>
          <a:custGeom>
            <a:avLst/>
            <a:gdLst/>
            <a:ahLst/>
            <a:cxnLst/>
            <a:rect l="0" t="0" r="0" b="0"/>
            <a:pathLst>
              <a:path w="350520" h="335280">
                <a:moveTo>
                  <a:pt x="350520" y="335280"/>
                </a:moveTo>
                <a:lnTo>
                  <a:pt x="0" y="335280"/>
                </a:lnTo>
                <a:moveTo>
                  <a:pt x="289499" y="335280"/>
                </a:moveTo>
                <a:lnTo>
                  <a:pt x="289499" y="297180"/>
                </a:lnTo>
                <a:cubicBezTo>
                  <a:pt x="289499" y="292971"/>
                  <a:pt x="292910" y="289560"/>
                  <a:pt x="297119" y="289560"/>
                </a:cubicBezTo>
                <a:lnTo>
                  <a:pt x="327599" y="289560"/>
                </a:lnTo>
                <a:cubicBezTo>
                  <a:pt x="331807" y="289560"/>
                  <a:pt x="335219" y="292971"/>
                  <a:pt x="335219" y="297180"/>
                </a:cubicBezTo>
                <a:lnTo>
                  <a:pt x="335219" y="335280"/>
                </a:lnTo>
                <a:moveTo>
                  <a:pt x="198059" y="335280"/>
                </a:moveTo>
                <a:lnTo>
                  <a:pt x="198059" y="236220"/>
                </a:lnTo>
                <a:cubicBezTo>
                  <a:pt x="198059" y="232011"/>
                  <a:pt x="201470" y="228600"/>
                  <a:pt x="205679" y="228600"/>
                </a:cubicBezTo>
                <a:lnTo>
                  <a:pt x="236159" y="228600"/>
                </a:lnTo>
                <a:cubicBezTo>
                  <a:pt x="240367" y="228600"/>
                  <a:pt x="243779" y="232011"/>
                  <a:pt x="243779" y="236220"/>
                </a:cubicBezTo>
                <a:lnTo>
                  <a:pt x="243779" y="335280"/>
                </a:lnTo>
                <a:moveTo>
                  <a:pt x="106619" y="335280"/>
                </a:moveTo>
                <a:lnTo>
                  <a:pt x="106619" y="175260"/>
                </a:lnTo>
                <a:cubicBezTo>
                  <a:pt x="106619" y="171051"/>
                  <a:pt x="110030" y="167640"/>
                  <a:pt x="114239" y="167640"/>
                </a:cubicBezTo>
                <a:lnTo>
                  <a:pt x="144719" y="167640"/>
                </a:lnTo>
                <a:cubicBezTo>
                  <a:pt x="148927" y="167640"/>
                  <a:pt x="152339" y="171051"/>
                  <a:pt x="152339" y="175260"/>
                </a:cubicBezTo>
                <a:lnTo>
                  <a:pt x="152339" y="335280"/>
                </a:lnTo>
                <a:moveTo>
                  <a:pt x="15179" y="335280"/>
                </a:moveTo>
                <a:lnTo>
                  <a:pt x="15179" y="114300"/>
                </a:lnTo>
                <a:cubicBezTo>
                  <a:pt x="15179" y="110091"/>
                  <a:pt x="18590" y="106680"/>
                  <a:pt x="22799" y="106680"/>
                </a:cubicBezTo>
                <a:lnTo>
                  <a:pt x="53279" y="106680"/>
                </a:lnTo>
                <a:cubicBezTo>
                  <a:pt x="57487" y="106680"/>
                  <a:pt x="60899" y="110091"/>
                  <a:pt x="60899" y="114300"/>
                </a:cubicBezTo>
                <a:lnTo>
                  <a:pt x="60899" y="335280"/>
                </a:lnTo>
                <a:moveTo>
                  <a:pt x="312420" y="182880"/>
                </a:moveTo>
                <a:lnTo>
                  <a:pt x="38100" y="0"/>
                </a:lnTo>
                <a:moveTo>
                  <a:pt x="304800" y="121920"/>
                </a:moveTo>
                <a:lnTo>
                  <a:pt x="312420" y="182880"/>
                </a:lnTo>
                <a:lnTo>
                  <a:pt x="251460" y="190500"/>
                </a:lnTo>
              </a:path>
            </a:pathLst>
          </a:custGeom>
          <a:noFill/>
          <a:ln w="11430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2"/>
          <p:cNvSpPr/>
          <p:nvPr/>
        </p:nvSpPr>
        <p:spPr>
          <a:xfrm>
            <a:off x="5663625" y="4402074"/>
            <a:ext cx="350520" cy="342900"/>
          </a:xfrm>
          <a:custGeom>
            <a:avLst/>
            <a:gdLst/>
            <a:ahLst/>
            <a:cxnLst/>
            <a:rect l="0" t="0" r="0" b="0"/>
            <a:pathLst>
              <a:path w="350520" h="342900">
                <a:moveTo>
                  <a:pt x="0" y="342900"/>
                </a:moveTo>
                <a:lnTo>
                  <a:pt x="350520" y="342900"/>
                </a:lnTo>
                <a:moveTo>
                  <a:pt x="15179" y="342900"/>
                </a:moveTo>
                <a:lnTo>
                  <a:pt x="15179" y="304800"/>
                </a:lnTo>
                <a:cubicBezTo>
                  <a:pt x="15179" y="300591"/>
                  <a:pt x="18590" y="297180"/>
                  <a:pt x="22799" y="297180"/>
                </a:cubicBezTo>
                <a:lnTo>
                  <a:pt x="53279" y="297180"/>
                </a:lnTo>
                <a:cubicBezTo>
                  <a:pt x="57487" y="297180"/>
                  <a:pt x="60899" y="300591"/>
                  <a:pt x="60899" y="304800"/>
                </a:cubicBezTo>
                <a:lnTo>
                  <a:pt x="60899" y="342900"/>
                </a:lnTo>
                <a:moveTo>
                  <a:pt x="106619" y="342900"/>
                </a:moveTo>
                <a:lnTo>
                  <a:pt x="106619" y="243840"/>
                </a:lnTo>
                <a:cubicBezTo>
                  <a:pt x="106619" y="239631"/>
                  <a:pt x="110030" y="236220"/>
                  <a:pt x="114239" y="236220"/>
                </a:cubicBezTo>
                <a:lnTo>
                  <a:pt x="144719" y="236220"/>
                </a:lnTo>
                <a:cubicBezTo>
                  <a:pt x="148927" y="236220"/>
                  <a:pt x="152339" y="239631"/>
                  <a:pt x="152339" y="243840"/>
                </a:cubicBezTo>
                <a:lnTo>
                  <a:pt x="152339" y="342900"/>
                </a:lnTo>
                <a:moveTo>
                  <a:pt x="198059" y="342900"/>
                </a:moveTo>
                <a:lnTo>
                  <a:pt x="198059" y="182880"/>
                </a:lnTo>
                <a:cubicBezTo>
                  <a:pt x="198059" y="178671"/>
                  <a:pt x="201470" y="175260"/>
                  <a:pt x="205679" y="175260"/>
                </a:cubicBezTo>
                <a:lnTo>
                  <a:pt x="236159" y="175260"/>
                </a:lnTo>
                <a:cubicBezTo>
                  <a:pt x="240367" y="175260"/>
                  <a:pt x="243779" y="178671"/>
                  <a:pt x="243779" y="182880"/>
                </a:cubicBezTo>
                <a:lnTo>
                  <a:pt x="243779" y="342900"/>
                </a:lnTo>
                <a:moveTo>
                  <a:pt x="289499" y="342900"/>
                </a:moveTo>
                <a:lnTo>
                  <a:pt x="289499" y="121920"/>
                </a:lnTo>
                <a:cubicBezTo>
                  <a:pt x="289499" y="117711"/>
                  <a:pt x="292910" y="114300"/>
                  <a:pt x="297119" y="114300"/>
                </a:cubicBezTo>
                <a:lnTo>
                  <a:pt x="327599" y="114300"/>
                </a:lnTo>
                <a:cubicBezTo>
                  <a:pt x="331807" y="114300"/>
                  <a:pt x="335219" y="117711"/>
                  <a:pt x="335219" y="121920"/>
                </a:cubicBezTo>
                <a:lnTo>
                  <a:pt x="335219" y="342900"/>
                </a:lnTo>
                <a:moveTo>
                  <a:pt x="38100" y="190500"/>
                </a:moveTo>
                <a:lnTo>
                  <a:pt x="312420" y="7620"/>
                </a:lnTo>
                <a:moveTo>
                  <a:pt x="251460" y="0"/>
                </a:moveTo>
                <a:lnTo>
                  <a:pt x="312420" y="7620"/>
                </a:lnTo>
                <a:lnTo>
                  <a:pt x="304800" y="68580"/>
                </a:lnTo>
              </a:path>
            </a:pathLst>
          </a:custGeom>
          <a:noFill/>
          <a:ln w="11430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extBox 1">
            <a:extLst>
              <a:ext uri="{FF2B5EF4-FFF2-40B4-BE49-F238E27FC236}">
                <a16:creationId xmlns:a16="http://schemas.microsoft.com/office/drawing/2014/main" id="{2228A939-5DA9-BBA7-1DC5-3C0FA513A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3334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82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r>
              <a:rPr lang="en-US" sz="1700" dirty="0"/>
              <a:t>Analyze 4, 6, and 8-year graduation rates for the Fall 2012 cohort</a:t>
            </a:r>
          </a:p>
          <a:p>
            <a:r>
              <a:rPr lang="en-US" sz="1700" dirty="0"/>
              <a:t> Compare outcomes by gender and ethnicity</a:t>
            </a:r>
          </a:p>
          <a:p>
            <a:r>
              <a:rPr lang="en-US" sz="1700" dirty="0"/>
              <a:t>Support strategic planning with student success data</a:t>
            </a:r>
          </a:p>
        </p:txBody>
      </p:sp>
      <p:pic>
        <p:nvPicPr>
          <p:cNvPr id="5" name="Picture 4" descr="Back shot of a row of graduates">
            <a:extLst>
              <a:ext uri="{FF2B5EF4-FFF2-40B4-BE49-F238E27FC236}">
                <a16:creationId xmlns:a16="http://schemas.microsoft.com/office/drawing/2014/main" id="{04116F18-8C4A-D70B-D755-4DE45068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44" r="32427" b="-1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24300" y="4546250"/>
            <a:ext cx="1143000" cy="571527"/>
            <a:chOff x="2857500" y="3400387"/>
            <a:chExt cx="1143000" cy="571527"/>
          </a:xfrm>
        </p:grpSpPr>
        <p:sp>
          <p:nvSpPr>
            <p:cNvPr id="2" name="Rounded Rectangle 1"/>
            <p:cNvSpPr/>
            <p:nvPr/>
          </p:nvSpPr>
          <p:spPr>
            <a:xfrm>
              <a:off x="2857500" y="3400387"/>
              <a:ext cx="1143000" cy="571527"/>
            </a:xfrm>
            <a:custGeom>
              <a:avLst/>
              <a:gdLst/>
              <a:ahLst/>
              <a:cxnLst/>
              <a:rect l="0" t="0" r="0" b="0"/>
              <a:pathLst>
                <a:path w="1143000" h="571527">
                  <a:moveTo>
                    <a:pt x="0" y="285777"/>
                  </a:moveTo>
                  <a:lnTo>
                    <a:pt x="0" y="171477"/>
                  </a:lnTo>
                  <a:cubicBezTo>
                    <a:pt x="0" y="107137"/>
                    <a:pt x="42530" y="47763"/>
                    <a:pt x="114300" y="0"/>
                  </a:cubicBezTo>
                  <a:lnTo>
                    <a:pt x="114300" y="142902"/>
                  </a:lnTo>
                  <a:cubicBezTo>
                    <a:pt x="114300" y="269155"/>
                    <a:pt x="318995" y="371502"/>
                    <a:pt x="571500" y="371502"/>
                  </a:cubicBezTo>
                  <a:cubicBezTo>
                    <a:pt x="824004" y="371502"/>
                    <a:pt x="1028700" y="269155"/>
                    <a:pt x="1028700" y="142902"/>
                  </a:cubicBezTo>
                  <a:lnTo>
                    <a:pt x="1028700" y="0"/>
                  </a:lnTo>
                  <a:cubicBezTo>
                    <a:pt x="1100470" y="47763"/>
                    <a:pt x="1143000" y="107137"/>
                    <a:pt x="1143000" y="171477"/>
                  </a:cubicBezTo>
                  <a:lnTo>
                    <a:pt x="1143000" y="285777"/>
                  </a:lnTo>
                  <a:cubicBezTo>
                    <a:pt x="1143000" y="443593"/>
                    <a:pt x="887130" y="571527"/>
                    <a:pt x="571500" y="571527"/>
                  </a:cubicBezTo>
                  <a:cubicBezTo>
                    <a:pt x="255869" y="571527"/>
                    <a:pt x="0" y="443593"/>
                    <a:pt x="0" y="285777"/>
                  </a:cubicBez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BCBCB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857500" y="3400387"/>
              <a:ext cx="1143000" cy="571527"/>
            </a:xfrm>
            <a:custGeom>
              <a:avLst/>
              <a:gdLst/>
              <a:ahLst/>
              <a:cxnLst/>
              <a:rect l="0" t="0" r="0" b="0"/>
              <a:pathLst>
                <a:path w="1143000" h="571527">
                  <a:moveTo>
                    <a:pt x="1143000" y="285777"/>
                  </a:moveTo>
                  <a:cubicBezTo>
                    <a:pt x="1143000" y="443593"/>
                    <a:pt x="887130" y="571527"/>
                    <a:pt x="571500" y="571527"/>
                  </a:cubicBezTo>
                  <a:cubicBezTo>
                    <a:pt x="255869" y="571527"/>
                    <a:pt x="0" y="443593"/>
                    <a:pt x="0" y="285777"/>
                  </a:cubicBezTo>
                  <a:lnTo>
                    <a:pt x="0" y="171477"/>
                  </a:lnTo>
                  <a:cubicBezTo>
                    <a:pt x="0" y="329293"/>
                    <a:pt x="255869" y="457227"/>
                    <a:pt x="571500" y="457227"/>
                  </a:cubicBezTo>
                  <a:cubicBezTo>
                    <a:pt x="887130" y="457227"/>
                    <a:pt x="1143000" y="329293"/>
                    <a:pt x="1143000" y="171477"/>
                  </a:cubicBezTo>
                  <a:close/>
                  <a:moveTo>
                    <a:pt x="1028700" y="0"/>
                  </a:moveTo>
                  <a:cubicBezTo>
                    <a:pt x="1100469" y="47763"/>
                    <a:pt x="1143000" y="107137"/>
                    <a:pt x="1143000" y="171477"/>
                  </a:cubicBezTo>
                  <a:moveTo>
                    <a:pt x="0" y="171477"/>
                  </a:moveTo>
                  <a:cubicBezTo>
                    <a:pt x="0" y="107137"/>
                    <a:pt x="42530" y="47763"/>
                    <a:pt x="114300" y="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38600" y="3377057"/>
            <a:ext cx="914400" cy="1540705"/>
            <a:chOff x="2971800" y="2231194"/>
            <a:chExt cx="914400" cy="1540705"/>
          </a:xfrm>
        </p:grpSpPr>
        <p:sp>
          <p:nvSpPr>
            <p:cNvPr id="5" name="Rounded Rectangle 4"/>
            <p:cNvSpPr/>
            <p:nvPr/>
          </p:nvSpPr>
          <p:spPr>
            <a:xfrm>
              <a:off x="2971800" y="2231194"/>
              <a:ext cx="914400" cy="1540705"/>
            </a:xfrm>
            <a:custGeom>
              <a:avLst/>
              <a:gdLst/>
              <a:ahLst/>
              <a:cxnLst/>
              <a:rect l="0" t="0" r="0" b="0"/>
              <a:pathLst>
                <a:path w="914400" h="1540705">
                  <a:moveTo>
                    <a:pt x="0" y="228600"/>
                  </a:moveTo>
                  <a:cubicBezTo>
                    <a:pt x="0" y="102348"/>
                    <a:pt x="204695" y="0"/>
                    <a:pt x="457200" y="0"/>
                  </a:cubicBezTo>
                  <a:cubicBezTo>
                    <a:pt x="709704" y="0"/>
                    <a:pt x="914400" y="102348"/>
                    <a:pt x="914400" y="228600"/>
                  </a:cubicBezTo>
                  <a:close/>
                  <a:moveTo>
                    <a:pt x="914400" y="1312105"/>
                  </a:moveTo>
                  <a:lnTo>
                    <a:pt x="0" y="1312105"/>
                  </a:lnTo>
                  <a:lnTo>
                    <a:pt x="0" y="228600"/>
                  </a:lnTo>
                  <a:lnTo>
                    <a:pt x="914400" y="228600"/>
                  </a:lnTo>
                  <a:close/>
                  <a:moveTo>
                    <a:pt x="0" y="1312105"/>
                  </a:moveTo>
                  <a:lnTo>
                    <a:pt x="914400" y="1312105"/>
                  </a:lnTo>
                  <a:cubicBezTo>
                    <a:pt x="914400" y="1438357"/>
                    <a:pt x="709704" y="1540705"/>
                    <a:pt x="457200" y="1540705"/>
                  </a:cubicBezTo>
                  <a:cubicBezTo>
                    <a:pt x="204695" y="1540705"/>
                    <a:pt x="0" y="1438357"/>
                    <a:pt x="0" y="1312105"/>
                  </a:cubicBezTo>
                  <a:close/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dirty="0">
                <a:highlight>
                  <a:srgbClr val="00FFFF"/>
                </a:highlight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971800" y="2231194"/>
              <a:ext cx="914400" cy="1540705"/>
            </a:xfrm>
            <a:custGeom>
              <a:avLst/>
              <a:gdLst/>
              <a:ahLst/>
              <a:cxnLst/>
              <a:rect l="0" t="0" r="0" b="0"/>
              <a:pathLst>
                <a:path w="914400" h="1540705">
                  <a:moveTo>
                    <a:pt x="914400" y="228600"/>
                  </a:moveTo>
                  <a:lnTo>
                    <a:pt x="914400" y="1312105"/>
                  </a:lnTo>
                  <a:moveTo>
                    <a:pt x="0" y="1312105"/>
                  </a:moveTo>
                  <a:lnTo>
                    <a:pt x="0" y="228600"/>
                  </a:lnTo>
                  <a:moveTo>
                    <a:pt x="914400" y="1312105"/>
                  </a:moveTo>
                  <a:cubicBezTo>
                    <a:pt x="914400" y="1438357"/>
                    <a:pt x="709704" y="1540705"/>
                    <a:pt x="457200" y="1540705"/>
                  </a:cubicBezTo>
                  <a:cubicBezTo>
                    <a:pt x="204695" y="1540705"/>
                    <a:pt x="0" y="1438357"/>
                    <a:pt x="0" y="1312105"/>
                  </a:cubicBezTo>
                  <a:moveTo>
                    <a:pt x="914400" y="228600"/>
                  </a:moveTo>
                  <a:cubicBezTo>
                    <a:pt x="914400" y="354851"/>
                    <a:pt x="709704" y="457200"/>
                    <a:pt x="457200" y="457200"/>
                  </a:cubicBezTo>
                  <a:cubicBezTo>
                    <a:pt x="204695" y="457200"/>
                    <a:pt x="0" y="354851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ubicBezTo>
                    <a:pt x="709704" y="0"/>
                    <a:pt x="914400" y="102348"/>
                    <a:pt x="914400" y="228600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>
                <a:highlight>
                  <a:srgbClr val="00FF00"/>
                </a:highlight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95900" y="4546250"/>
            <a:ext cx="1143000" cy="571527"/>
            <a:chOff x="4229100" y="3400387"/>
            <a:chExt cx="1143000" cy="571527"/>
          </a:xfrm>
        </p:grpSpPr>
        <p:sp>
          <p:nvSpPr>
            <p:cNvPr id="8" name="Rounded Rectangle 7"/>
            <p:cNvSpPr/>
            <p:nvPr/>
          </p:nvSpPr>
          <p:spPr>
            <a:xfrm>
              <a:off x="4229100" y="3400387"/>
              <a:ext cx="1143000" cy="571527"/>
            </a:xfrm>
            <a:custGeom>
              <a:avLst/>
              <a:gdLst/>
              <a:ahLst/>
              <a:cxnLst/>
              <a:rect l="0" t="0" r="0" b="0"/>
              <a:pathLst>
                <a:path w="1143000" h="571527">
                  <a:moveTo>
                    <a:pt x="0" y="285777"/>
                  </a:moveTo>
                  <a:lnTo>
                    <a:pt x="0" y="171477"/>
                  </a:lnTo>
                  <a:cubicBezTo>
                    <a:pt x="0" y="107137"/>
                    <a:pt x="42530" y="47763"/>
                    <a:pt x="114300" y="0"/>
                  </a:cubicBezTo>
                  <a:lnTo>
                    <a:pt x="114300" y="142902"/>
                  </a:lnTo>
                  <a:cubicBezTo>
                    <a:pt x="114300" y="269155"/>
                    <a:pt x="318995" y="371502"/>
                    <a:pt x="571500" y="371502"/>
                  </a:cubicBezTo>
                  <a:cubicBezTo>
                    <a:pt x="824004" y="371502"/>
                    <a:pt x="1028700" y="269155"/>
                    <a:pt x="1028700" y="142902"/>
                  </a:cubicBezTo>
                  <a:lnTo>
                    <a:pt x="1028700" y="0"/>
                  </a:lnTo>
                  <a:cubicBezTo>
                    <a:pt x="1100470" y="47763"/>
                    <a:pt x="1143000" y="107137"/>
                    <a:pt x="1143000" y="171477"/>
                  </a:cubicBezTo>
                  <a:lnTo>
                    <a:pt x="1143000" y="285777"/>
                  </a:lnTo>
                  <a:cubicBezTo>
                    <a:pt x="1143000" y="443593"/>
                    <a:pt x="887130" y="571527"/>
                    <a:pt x="571500" y="571527"/>
                  </a:cubicBezTo>
                  <a:cubicBezTo>
                    <a:pt x="255869" y="571527"/>
                    <a:pt x="0" y="443593"/>
                    <a:pt x="0" y="285777"/>
                  </a:cubicBez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BCBCB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9100" y="3400387"/>
              <a:ext cx="1143000" cy="571527"/>
            </a:xfrm>
            <a:custGeom>
              <a:avLst/>
              <a:gdLst/>
              <a:ahLst/>
              <a:cxnLst/>
              <a:rect l="0" t="0" r="0" b="0"/>
              <a:pathLst>
                <a:path w="1143000" h="571527">
                  <a:moveTo>
                    <a:pt x="1143000" y="285777"/>
                  </a:moveTo>
                  <a:cubicBezTo>
                    <a:pt x="1143000" y="443593"/>
                    <a:pt x="887130" y="571527"/>
                    <a:pt x="571500" y="571527"/>
                  </a:cubicBezTo>
                  <a:cubicBezTo>
                    <a:pt x="255869" y="571527"/>
                    <a:pt x="0" y="443593"/>
                    <a:pt x="0" y="285777"/>
                  </a:cubicBezTo>
                  <a:lnTo>
                    <a:pt x="0" y="171477"/>
                  </a:lnTo>
                  <a:cubicBezTo>
                    <a:pt x="0" y="329293"/>
                    <a:pt x="255869" y="457227"/>
                    <a:pt x="571500" y="457227"/>
                  </a:cubicBezTo>
                  <a:cubicBezTo>
                    <a:pt x="887130" y="457227"/>
                    <a:pt x="1143000" y="329293"/>
                    <a:pt x="1143000" y="171477"/>
                  </a:cubicBezTo>
                  <a:close/>
                  <a:moveTo>
                    <a:pt x="1028700" y="0"/>
                  </a:moveTo>
                  <a:cubicBezTo>
                    <a:pt x="1100469" y="47763"/>
                    <a:pt x="1143000" y="107137"/>
                    <a:pt x="1143000" y="171477"/>
                  </a:cubicBezTo>
                  <a:moveTo>
                    <a:pt x="0" y="171477"/>
                  </a:moveTo>
                  <a:cubicBezTo>
                    <a:pt x="0" y="107137"/>
                    <a:pt x="42530" y="47763"/>
                    <a:pt x="114300" y="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10200" y="2781398"/>
            <a:ext cx="914400" cy="2136364"/>
            <a:chOff x="4343400" y="1635535"/>
            <a:chExt cx="914400" cy="2136364"/>
          </a:xfrm>
        </p:grpSpPr>
        <p:sp>
          <p:nvSpPr>
            <p:cNvPr id="11" name="Rounded Rectangle 10"/>
            <p:cNvSpPr/>
            <p:nvPr/>
          </p:nvSpPr>
          <p:spPr>
            <a:xfrm>
              <a:off x="4343400" y="1635535"/>
              <a:ext cx="914400" cy="2136364"/>
            </a:xfrm>
            <a:custGeom>
              <a:avLst/>
              <a:gdLst/>
              <a:ahLst/>
              <a:cxnLst/>
              <a:rect l="0" t="0" r="0" b="0"/>
              <a:pathLst>
                <a:path w="914400" h="2136364">
                  <a:moveTo>
                    <a:pt x="0" y="228600"/>
                  </a:moveTo>
                  <a:cubicBezTo>
                    <a:pt x="0" y="102348"/>
                    <a:pt x="204695" y="0"/>
                    <a:pt x="457200" y="0"/>
                  </a:cubicBezTo>
                  <a:cubicBezTo>
                    <a:pt x="709704" y="0"/>
                    <a:pt x="914400" y="102348"/>
                    <a:pt x="914400" y="228600"/>
                  </a:cubicBezTo>
                  <a:close/>
                  <a:moveTo>
                    <a:pt x="914400" y="1907764"/>
                  </a:moveTo>
                  <a:lnTo>
                    <a:pt x="0" y="1907764"/>
                  </a:lnTo>
                  <a:lnTo>
                    <a:pt x="0" y="228599"/>
                  </a:lnTo>
                  <a:lnTo>
                    <a:pt x="914400" y="228599"/>
                  </a:lnTo>
                  <a:close/>
                  <a:moveTo>
                    <a:pt x="0" y="1907764"/>
                  </a:moveTo>
                  <a:lnTo>
                    <a:pt x="914400" y="1907764"/>
                  </a:lnTo>
                  <a:cubicBezTo>
                    <a:pt x="914400" y="2034016"/>
                    <a:pt x="709704" y="2136364"/>
                    <a:pt x="457200" y="2136364"/>
                  </a:cubicBezTo>
                  <a:cubicBezTo>
                    <a:pt x="204695" y="2136364"/>
                    <a:pt x="0" y="2034016"/>
                    <a:pt x="0" y="1907764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43400" y="1635535"/>
              <a:ext cx="914400" cy="2136364"/>
            </a:xfrm>
            <a:custGeom>
              <a:avLst/>
              <a:gdLst/>
              <a:ahLst/>
              <a:cxnLst/>
              <a:rect l="0" t="0" r="0" b="0"/>
              <a:pathLst>
                <a:path w="914400" h="2136364">
                  <a:moveTo>
                    <a:pt x="914400" y="228600"/>
                  </a:moveTo>
                  <a:lnTo>
                    <a:pt x="914400" y="1907764"/>
                  </a:lnTo>
                  <a:moveTo>
                    <a:pt x="0" y="228600"/>
                  </a:moveTo>
                  <a:lnTo>
                    <a:pt x="0" y="1907764"/>
                  </a:lnTo>
                  <a:moveTo>
                    <a:pt x="914400" y="1907764"/>
                  </a:moveTo>
                  <a:cubicBezTo>
                    <a:pt x="914400" y="2034016"/>
                    <a:pt x="709704" y="2136364"/>
                    <a:pt x="457200" y="2136364"/>
                  </a:cubicBezTo>
                  <a:cubicBezTo>
                    <a:pt x="204695" y="2136364"/>
                    <a:pt x="0" y="2034016"/>
                    <a:pt x="0" y="1907764"/>
                  </a:cubicBezTo>
                  <a:moveTo>
                    <a:pt x="914400" y="228600"/>
                  </a:moveTo>
                  <a:cubicBezTo>
                    <a:pt x="914400" y="354851"/>
                    <a:pt x="709704" y="457200"/>
                    <a:pt x="457200" y="457200"/>
                  </a:cubicBezTo>
                  <a:cubicBezTo>
                    <a:pt x="204695" y="457200"/>
                    <a:pt x="0" y="354851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ubicBezTo>
                    <a:pt x="709704" y="0"/>
                    <a:pt x="914400" y="102348"/>
                    <a:pt x="914400" y="228600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7500" y="4546250"/>
            <a:ext cx="1143000" cy="571527"/>
            <a:chOff x="5600700" y="3400387"/>
            <a:chExt cx="1143000" cy="571527"/>
          </a:xfrm>
        </p:grpSpPr>
        <p:sp>
          <p:nvSpPr>
            <p:cNvPr id="14" name="Rounded Rectangle 13"/>
            <p:cNvSpPr/>
            <p:nvPr/>
          </p:nvSpPr>
          <p:spPr>
            <a:xfrm>
              <a:off x="5600700" y="3400387"/>
              <a:ext cx="1143000" cy="571527"/>
            </a:xfrm>
            <a:custGeom>
              <a:avLst/>
              <a:gdLst/>
              <a:ahLst/>
              <a:cxnLst/>
              <a:rect l="0" t="0" r="0" b="0"/>
              <a:pathLst>
                <a:path w="1143000" h="571527">
                  <a:moveTo>
                    <a:pt x="0" y="285777"/>
                  </a:moveTo>
                  <a:lnTo>
                    <a:pt x="0" y="171477"/>
                  </a:lnTo>
                  <a:cubicBezTo>
                    <a:pt x="0" y="107137"/>
                    <a:pt x="42530" y="47763"/>
                    <a:pt x="114300" y="0"/>
                  </a:cubicBezTo>
                  <a:lnTo>
                    <a:pt x="114300" y="142902"/>
                  </a:lnTo>
                  <a:cubicBezTo>
                    <a:pt x="114300" y="269155"/>
                    <a:pt x="318995" y="371502"/>
                    <a:pt x="571500" y="371502"/>
                  </a:cubicBezTo>
                  <a:cubicBezTo>
                    <a:pt x="824004" y="371502"/>
                    <a:pt x="1028700" y="269155"/>
                    <a:pt x="1028700" y="142902"/>
                  </a:cubicBezTo>
                  <a:lnTo>
                    <a:pt x="1028700" y="0"/>
                  </a:lnTo>
                  <a:cubicBezTo>
                    <a:pt x="1100470" y="47763"/>
                    <a:pt x="1143000" y="107137"/>
                    <a:pt x="1143000" y="171477"/>
                  </a:cubicBezTo>
                  <a:lnTo>
                    <a:pt x="1143000" y="285777"/>
                  </a:lnTo>
                  <a:cubicBezTo>
                    <a:pt x="1143000" y="443593"/>
                    <a:pt x="887130" y="571527"/>
                    <a:pt x="571500" y="571527"/>
                  </a:cubicBezTo>
                  <a:cubicBezTo>
                    <a:pt x="255869" y="571527"/>
                    <a:pt x="0" y="443593"/>
                    <a:pt x="0" y="285777"/>
                  </a:cubicBez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BCBCB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600700" y="3400387"/>
              <a:ext cx="1143000" cy="571527"/>
            </a:xfrm>
            <a:custGeom>
              <a:avLst/>
              <a:gdLst/>
              <a:ahLst/>
              <a:cxnLst/>
              <a:rect l="0" t="0" r="0" b="0"/>
              <a:pathLst>
                <a:path w="1143000" h="571527">
                  <a:moveTo>
                    <a:pt x="1143000" y="285777"/>
                  </a:moveTo>
                  <a:cubicBezTo>
                    <a:pt x="1143000" y="443593"/>
                    <a:pt x="887130" y="571527"/>
                    <a:pt x="571500" y="571527"/>
                  </a:cubicBezTo>
                  <a:cubicBezTo>
                    <a:pt x="255869" y="571527"/>
                    <a:pt x="0" y="443593"/>
                    <a:pt x="0" y="285777"/>
                  </a:cubicBezTo>
                  <a:lnTo>
                    <a:pt x="0" y="171477"/>
                  </a:lnTo>
                  <a:cubicBezTo>
                    <a:pt x="0" y="329293"/>
                    <a:pt x="255869" y="457227"/>
                    <a:pt x="571500" y="457227"/>
                  </a:cubicBezTo>
                  <a:cubicBezTo>
                    <a:pt x="887130" y="457227"/>
                    <a:pt x="1143000" y="329293"/>
                    <a:pt x="1143000" y="171477"/>
                  </a:cubicBezTo>
                  <a:close/>
                  <a:moveTo>
                    <a:pt x="1028700" y="0"/>
                  </a:moveTo>
                  <a:cubicBezTo>
                    <a:pt x="1100469" y="47763"/>
                    <a:pt x="1143000" y="107137"/>
                    <a:pt x="1143000" y="171477"/>
                  </a:cubicBezTo>
                  <a:moveTo>
                    <a:pt x="0" y="171477"/>
                  </a:moveTo>
                  <a:cubicBezTo>
                    <a:pt x="0" y="107137"/>
                    <a:pt x="42530" y="47763"/>
                    <a:pt x="114300" y="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81800" y="2746063"/>
            <a:ext cx="914400" cy="2171700"/>
            <a:chOff x="5715000" y="1600200"/>
            <a:chExt cx="914400" cy="2171700"/>
          </a:xfrm>
        </p:grpSpPr>
        <p:sp>
          <p:nvSpPr>
            <p:cNvPr id="17" name="Rounded Rectangle 16"/>
            <p:cNvSpPr/>
            <p:nvPr/>
          </p:nvSpPr>
          <p:spPr>
            <a:xfrm>
              <a:off x="5715000" y="1600200"/>
              <a:ext cx="914400" cy="2171700"/>
            </a:xfrm>
            <a:custGeom>
              <a:avLst/>
              <a:gdLst/>
              <a:ahLst/>
              <a:cxnLst/>
              <a:rect l="0" t="0" r="0" b="0"/>
              <a:pathLst>
                <a:path w="914400" h="2171700">
                  <a:moveTo>
                    <a:pt x="0" y="228600"/>
                  </a:moveTo>
                  <a:cubicBezTo>
                    <a:pt x="0" y="102348"/>
                    <a:pt x="204695" y="0"/>
                    <a:pt x="457200" y="0"/>
                  </a:cubicBezTo>
                  <a:cubicBezTo>
                    <a:pt x="709704" y="0"/>
                    <a:pt x="914400" y="102348"/>
                    <a:pt x="914400" y="228600"/>
                  </a:cubicBezTo>
                  <a:close/>
                  <a:moveTo>
                    <a:pt x="914400" y="1943100"/>
                  </a:moveTo>
                  <a:lnTo>
                    <a:pt x="0" y="1943100"/>
                  </a:lnTo>
                  <a:lnTo>
                    <a:pt x="0" y="228600"/>
                  </a:lnTo>
                  <a:lnTo>
                    <a:pt x="914400" y="228600"/>
                  </a:lnTo>
                  <a:close/>
                  <a:moveTo>
                    <a:pt x="0" y="1943100"/>
                  </a:moveTo>
                  <a:lnTo>
                    <a:pt x="914400" y="1943100"/>
                  </a:lnTo>
                  <a:cubicBezTo>
                    <a:pt x="914400" y="2069351"/>
                    <a:pt x="709704" y="2171700"/>
                    <a:pt x="457200" y="2171700"/>
                  </a:cubicBezTo>
                  <a:cubicBezTo>
                    <a:pt x="204695" y="2171700"/>
                    <a:pt x="0" y="2069351"/>
                    <a:pt x="0" y="1943100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15000" y="1600200"/>
              <a:ext cx="914400" cy="2171700"/>
            </a:xfrm>
            <a:custGeom>
              <a:avLst/>
              <a:gdLst/>
              <a:ahLst/>
              <a:cxnLst/>
              <a:rect l="0" t="0" r="0" b="0"/>
              <a:pathLst>
                <a:path w="914400" h="2171700">
                  <a:moveTo>
                    <a:pt x="914400" y="228600"/>
                  </a:moveTo>
                  <a:lnTo>
                    <a:pt x="914400" y="1943100"/>
                  </a:lnTo>
                  <a:moveTo>
                    <a:pt x="0" y="1943100"/>
                  </a:moveTo>
                  <a:lnTo>
                    <a:pt x="0" y="228600"/>
                  </a:lnTo>
                  <a:moveTo>
                    <a:pt x="914400" y="1943100"/>
                  </a:moveTo>
                  <a:cubicBezTo>
                    <a:pt x="914400" y="2069351"/>
                    <a:pt x="709704" y="2171700"/>
                    <a:pt x="457200" y="2171700"/>
                  </a:cubicBezTo>
                  <a:cubicBezTo>
                    <a:pt x="204695" y="2171700"/>
                    <a:pt x="0" y="2069351"/>
                    <a:pt x="0" y="1943100"/>
                  </a:cubicBezTo>
                  <a:moveTo>
                    <a:pt x="914400" y="228600"/>
                  </a:moveTo>
                  <a:cubicBezTo>
                    <a:pt x="914400" y="354851"/>
                    <a:pt x="709704" y="457200"/>
                    <a:pt x="457200" y="457200"/>
                  </a:cubicBezTo>
                  <a:cubicBezTo>
                    <a:pt x="204695" y="457200"/>
                    <a:pt x="0" y="354851"/>
                    <a:pt x="0" y="228600"/>
                  </a:cubicBezTo>
                  <a:cubicBezTo>
                    <a:pt x="0" y="102348"/>
                    <a:pt x="204695" y="0"/>
                    <a:pt x="457200" y="0"/>
                  </a:cubicBezTo>
                  <a:cubicBezTo>
                    <a:pt x="709704" y="0"/>
                    <a:pt x="914400" y="102348"/>
                    <a:pt x="914400" y="228600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79604" y="1437307"/>
            <a:ext cx="454028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Graduation Completion Rates Over Time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6882" y="2347058"/>
            <a:ext cx="4714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1EABDA"/>
                </a:solidFill>
                <a:latin typeface="Roboto"/>
              </a:rPr>
              <a:t>31.0%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08482" y="2311723"/>
            <a:ext cx="4714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3CC583"/>
                </a:solidFill>
                <a:latin typeface="Roboto"/>
              </a:rPr>
              <a:t>31.7%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00350" y="2692723"/>
            <a:ext cx="5857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E88E7"/>
                </a:solidFill>
                <a:latin typeface="Roboto"/>
              </a:rPr>
              <a:t>4 Years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65282" y="2942716"/>
            <a:ext cx="4714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E88E7"/>
                </a:solidFill>
                <a:latin typeface="Roboto"/>
              </a:rPr>
              <a:t>19.2%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2550" y="3007048"/>
            <a:ext cx="26574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Initial graduation completion rate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00350" y="3492823"/>
            <a:ext cx="5857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1EABDA"/>
                </a:solidFill>
                <a:latin typeface="Roboto"/>
              </a:rPr>
              <a:t>6 Years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33500" y="3778573"/>
            <a:ext cx="26717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Significant increase in graduation
rate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00350" y="4407223"/>
            <a:ext cx="5857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3CC583"/>
                </a:solidFill>
                <a:latin typeface="Roboto"/>
              </a:rPr>
              <a:t>8 Years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62075" y="4721548"/>
            <a:ext cx="26431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Slight increase in graduation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71800" y="4102417"/>
            <a:ext cx="1371600" cy="457200"/>
            <a:chOff x="571500" y="3028950"/>
            <a:chExt cx="13716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571500" y="3028950"/>
              <a:ext cx="1371600" cy="457200"/>
            </a:xfrm>
            <a:custGeom>
              <a:avLst/>
              <a:gdLst/>
              <a:ahLst/>
              <a:cxnLst/>
              <a:rect l="0" t="0" r="0" b="0"/>
              <a:pathLst>
                <a:path w="1371600" h="457200">
                  <a:moveTo>
                    <a:pt x="1371600" y="114300"/>
                  </a:moveTo>
                  <a:lnTo>
                    <a:pt x="0" y="114300"/>
                  </a:lnTo>
                  <a:cubicBezTo>
                    <a:pt x="0" y="51174"/>
                    <a:pt x="51174" y="0"/>
                    <a:pt x="114300" y="0"/>
                  </a:cubicBezTo>
                  <a:lnTo>
                    <a:pt x="1257300" y="0"/>
                  </a:lnTo>
                  <a:cubicBezTo>
                    <a:pt x="1320422" y="0"/>
                    <a:pt x="1371600" y="51174"/>
                    <a:pt x="1371600" y="114300"/>
                  </a:cubicBezTo>
                  <a:close/>
                  <a:moveTo>
                    <a:pt x="1257300" y="457200"/>
                  </a:moveTo>
                  <a:lnTo>
                    <a:pt x="114300" y="457200"/>
                  </a:lnTo>
                  <a:cubicBezTo>
                    <a:pt x="51174" y="457200"/>
                    <a:pt x="0" y="406025"/>
                    <a:pt x="0" y="342900"/>
                  </a:cubicBezTo>
                  <a:lnTo>
                    <a:pt x="1371600" y="342900"/>
                  </a:lnTo>
                  <a:cubicBezTo>
                    <a:pt x="1371600" y="406025"/>
                    <a:pt x="1320422" y="457200"/>
                    <a:pt x="1257300" y="457200"/>
                  </a:cubicBezTo>
                  <a:close/>
                  <a:moveTo>
                    <a:pt x="0" y="342900"/>
                  </a:moveTo>
                  <a:lnTo>
                    <a:pt x="0" y="114300"/>
                  </a:lnTo>
                  <a:lnTo>
                    <a:pt x="1371600" y="114300"/>
                  </a:lnTo>
                  <a:lnTo>
                    <a:pt x="1371600" y="342900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71500" y="3028950"/>
              <a:ext cx="1371600" cy="457200"/>
            </a:xfrm>
            <a:custGeom>
              <a:avLst/>
              <a:gdLst/>
              <a:ahLst/>
              <a:cxnLst/>
              <a:rect l="0" t="0" r="0" b="0"/>
              <a:pathLst>
                <a:path w="1371600" h="4572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lnTo>
                    <a:pt x="1257300" y="0"/>
                  </a:lnTo>
                  <a:cubicBezTo>
                    <a:pt x="1320425" y="0"/>
                    <a:pt x="1371600" y="51174"/>
                    <a:pt x="1371600" y="114300"/>
                  </a:cubicBezTo>
                  <a:moveTo>
                    <a:pt x="1371600" y="342900"/>
                  </a:moveTo>
                  <a:cubicBezTo>
                    <a:pt x="1371600" y="406025"/>
                    <a:pt x="1320425" y="457200"/>
                    <a:pt x="1257300" y="457200"/>
                  </a:cubicBezTo>
                  <a:lnTo>
                    <a:pt x="114300" y="457200"/>
                  </a:lnTo>
                  <a:cubicBezTo>
                    <a:pt x="51174" y="457200"/>
                    <a:pt x="0" y="406025"/>
                    <a:pt x="0" y="342900"/>
                  </a:cubicBezTo>
                  <a:moveTo>
                    <a:pt x="1371600" y="114300"/>
                  </a:moveTo>
                  <a:lnTo>
                    <a:pt x="1371600" y="342900"/>
                  </a:lnTo>
                  <a:moveTo>
                    <a:pt x="0" y="342900"/>
                  </a:moveTo>
                  <a:lnTo>
                    <a:pt x="0" y="114300"/>
                  </a:ln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00600" y="3873817"/>
            <a:ext cx="1371600" cy="457200"/>
            <a:chOff x="2400300" y="2800350"/>
            <a:chExt cx="1371600" cy="457200"/>
          </a:xfrm>
        </p:grpSpPr>
        <p:sp>
          <p:nvSpPr>
            <p:cNvPr id="5" name="Rounded Rectangle 4"/>
            <p:cNvSpPr/>
            <p:nvPr/>
          </p:nvSpPr>
          <p:spPr>
            <a:xfrm>
              <a:off x="2400300" y="2800350"/>
              <a:ext cx="1371600" cy="457200"/>
            </a:xfrm>
            <a:custGeom>
              <a:avLst/>
              <a:gdLst/>
              <a:ahLst/>
              <a:cxnLst/>
              <a:rect l="0" t="0" r="0" b="0"/>
              <a:pathLst>
                <a:path w="1371600" h="457200">
                  <a:moveTo>
                    <a:pt x="1371600" y="114300"/>
                  </a:moveTo>
                  <a:lnTo>
                    <a:pt x="0" y="114300"/>
                  </a:lnTo>
                  <a:cubicBezTo>
                    <a:pt x="0" y="51174"/>
                    <a:pt x="51174" y="0"/>
                    <a:pt x="114300" y="0"/>
                  </a:cubicBezTo>
                  <a:lnTo>
                    <a:pt x="1257300" y="0"/>
                  </a:lnTo>
                  <a:cubicBezTo>
                    <a:pt x="1320422" y="0"/>
                    <a:pt x="1371600" y="51174"/>
                    <a:pt x="1371600" y="114300"/>
                  </a:cubicBezTo>
                  <a:close/>
                  <a:moveTo>
                    <a:pt x="1257300" y="457200"/>
                  </a:moveTo>
                  <a:lnTo>
                    <a:pt x="114300" y="457200"/>
                  </a:lnTo>
                  <a:cubicBezTo>
                    <a:pt x="51174" y="457200"/>
                    <a:pt x="0" y="406025"/>
                    <a:pt x="0" y="342900"/>
                  </a:cubicBezTo>
                  <a:lnTo>
                    <a:pt x="1371600" y="342900"/>
                  </a:lnTo>
                  <a:cubicBezTo>
                    <a:pt x="1371600" y="406025"/>
                    <a:pt x="1320422" y="457200"/>
                    <a:pt x="1257300" y="457200"/>
                  </a:cubicBezTo>
                  <a:close/>
                  <a:moveTo>
                    <a:pt x="0" y="342900"/>
                  </a:moveTo>
                  <a:lnTo>
                    <a:pt x="0" y="114300"/>
                  </a:lnTo>
                  <a:lnTo>
                    <a:pt x="1371600" y="114300"/>
                  </a:lnTo>
                  <a:lnTo>
                    <a:pt x="1371600" y="342900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00300" y="2800350"/>
              <a:ext cx="1371600" cy="457200"/>
            </a:xfrm>
            <a:custGeom>
              <a:avLst/>
              <a:gdLst/>
              <a:ahLst/>
              <a:cxnLst/>
              <a:rect l="0" t="0" r="0" b="0"/>
              <a:pathLst>
                <a:path w="1371600" h="4572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lnTo>
                    <a:pt x="1257300" y="0"/>
                  </a:lnTo>
                  <a:cubicBezTo>
                    <a:pt x="1320425" y="0"/>
                    <a:pt x="1371600" y="51174"/>
                    <a:pt x="1371600" y="114300"/>
                  </a:cubicBezTo>
                  <a:moveTo>
                    <a:pt x="1371600" y="342900"/>
                  </a:moveTo>
                  <a:cubicBezTo>
                    <a:pt x="1371600" y="406025"/>
                    <a:pt x="1320425" y="457200"/>
                    <a:pt x="1257300" y="457200"/>
                  </a:cubicBezTo>
                  <a:lnTo>
                    <a:pt x="114300" y="457200"/>
                  </a:lnTo>
                  <a:cubicBezTo>
                    <a:pt x="51174" y="457200"/>
                    <a:pt x="0" y="406025"/>
                    <a:pt x="0" y="342900"/>
                  </a:cubicBezTo>
                  <a:moveTo>
                    <a:pt x="1371600" y="114300"/>
                  </a:moveTo>
                  <a:lnTo>
                    <a:pt x="1371600" y="342900"/>
                  </a:lnTo>
                  <a:moveTo>
                    <a:pt x="0" y="342900"/>
                  </a:moveTo>
                  <a:lnTo>
                    <a:pt x="0" y="114300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67937" y="1704855"/>
            <a:ext cx="5225790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en-US"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duation Rate</a:t>
            </a:r>
            <a:r>
              <a:rPr lang="en-US"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Comparison between gender</a:t>
            </a:r>
            <a:endParaRPr sz="2000" b="1" dirty="0">
              <a:solidFill>
                <a:srgbClr val="4848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0408" y="3506152"/>
            <a:ext cx="7000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E88E7"/>
                </a:solidFill>
                <a:latin typeface="Roboto"/>
              </a:rPr>
              <a:t>Female
Students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7560" y="3506152"/>
            <a:ext cx="11287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55753"/>
                </a:solidFill>
                <a:latin typeface="Roboto"/>
              </a:rPr>
              <a:t>Male Students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1986" y="4049077"/>
            <a:ext cx="4714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55753"/>
                </a:solidFill>
                <a:latin typeface="Roboto"/>
              </a:rPr>
              <a:t>10.2%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3186" y="4277677"/>
            <a:ext cx="4714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E88E7"/>
                </a:solidFill>
                <a:latin typeface="Roboto"/>
              </a:rPr>
              <a:t>26.8%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0734" y="4534852"/>
            <a:ext cx="9286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55753"/>
                </a:solidFill>
                <a:latin typeface="Roboto"/>
              </a:rPr>
              <a:t>Graduation
percentage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1934" y="4763452"/>
            <a:ext cx="9286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E88E7"/>
                </a:solidFill>
                <a:latin typeface="Roboto"/>
              </a:rPr>
              <a:t>Graduation
percentage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216467"/>
            <a:ext cx="895350" cy="895045"/>
          </a:xfrm>
          <a:custGeom>
            <a:avLst/>
            <a:gdLst/>
            <a:ahLst/>
            <a:cxnLst/>
            <a:rect l="0" t="0" r="0" b="0"/>
            <a:pathLst>
              <a:path w="895350" h="895045">
                <a:moveTo>
                  <a:pt x="0" y="0"/>
                </a:moveTo>
                <a:moveTo>
                  <a:pt x="611238" y="727710"/>
                </a:moveTo>
                <a:lnTo>
                  <a:pt x="469696" y="880110"/>
                </a:lnTo>
                <a:cubicBezTo>
                  <a:pt x="466093" y="883981"/>
                  <a:pt x="461041" y="886181"/>
                  <a:pt x="455752" y="886181"/>
                </a:cubicBezTo>
                <a:cubicBezTo>
                  <a:pt x="450462" y="886181"/>
                  <a:pt x="445411" y="883981"/>
                  <a:pt x="441807" y="880110"/>
                </a:cubicBezTo>
                <a:lnTo>
                  <a:pt x="300990" y="728433"/>
                </a:lnTo>
                <a:moveTo>
                  <a:pt x="0" y="0"/>
                </a:moveTo>
                <a:moveTo>
                  <a:pt x="463715" y="170040"/>
                </a:moveTo>
                <a:cubicBezTo>
                  <a:pt x="459401" y="170764"/>
                  <a:pt x="454998" y="170764"/>
                  <a:pt x="450684" y="170040"/>
                </a:cubicBezTo>
                <a:lnTo>
                  <a:pt x="72999" y="104355"/>
                </a:lnTo>
                <a:cubicBezTo>
                  <a:pt x="68417" y="103580"/>
                  <a:pt x="65062" y="99611"/>
                  <a:pt x="65062" y="94964"/>
                </a:cubicBezTo>
                <a:cubicBezTo>
                  <a:pt x="65062" y="90316"/>
                  <a:pt x="68417" y="86347"/>
                  <a:pt x="72999" y="85572"/>
                </a:cubicBezTo>
                <a:lnTo>
                  <a:pt x="450684" y="19888"/>
                </a:lnTo>
                <a:cubicBezTo>
                  <a:pt x="454998" y="19164"/>
                  <a:pt x="459401" y="19164"/>
                  <a:pt x="463715" y="19888"/>
                </a:cubicBezTo>
                <a:lnTo>
                  <a:pt x="841400" y="85572"/>
                </a:lnTo>
                <a:cubicBezTo>
                  <a:pt x="845982" y="86347"/>
                  <a:pt x="849337" y="90316"/>
                  <a:pt x="849337" y="94964"/>
                </a:cubicBezTo>
                <a:cubicBezTo>
                  <a:pt x="849337" y="99611"/>
                  <a:pt x="845982" y="103580"/>
                  <a:pt x="841400" y="104355"/>
                </a:cubicBezTo>
                <a:lnTo>
                  <a:pt x="463715" y="170040"/>
                </a:lnTo>
                <a:close/>
                <a:moveTo>
                  <a:pt x="132588" y="494271"/>
                </a:moveTo>
                <a:cubicBezTo>
                  <a:pt x="132784" y="499447"/>
                  <a:pt x="130865" y="504481"/>
                  <a:pt x="127270" y="508212"/>
                </a:cubicBezTo>
                <a:cubicBezTo>
                  <a:pt x="123676" y="511942"/>
                  <a:pt x="118718" y="514048"/>
                  <a:pt x="113538" y="514045"/>
                </a:cubicBezTo>
                <a:lnTo>
                  <a:pt x="38823" y="514045"/>
                </a:lnTo>
                <a:cubicBezTo>
                  <a:pt x="33643" y="514048"/>
                  <a:pt x="28685" y="511942"/>
                  <a:pt x="25090" y="508212"/>
                </a:cubicBezTo>
                <a:cubicBezTo>
                  <a:pt x="21496" y="504481"/>
                  <a:pt x="19577" y="499447"/>
                  <a:pt x="19773" y="494271"/>
                </a:cubicBezTo>
                <a:cubicBezTo>
                  <a:pt x="25950" y="433937"/>
                  <a:pt x="45206" y="375676"/>
                  <a:pt x="76200" y="323545"/>
                </a:cubicBezTo>
                <a:cubicBezTo>
                  <a:pt x="107180" y="375679"/>
                  <a:pt x="126422" y="433940"/>
                  <a:pt x="132588" y="494271"/>
                </a:cubicBezTo>
                <a:close/>
                <a:moveTo>
                  <a:pt x="0" y="0"/>
                </a:moveTo>
                <a:moveTo>
                  <a:pt x="76200" y="323545"/>
                </a:moveTo>
                <a:lnTo>
                  <a:pt x="76200" y="104889"/>
                </a:lnTo>
                <a:moveTo>
                  <a:pt x="0" y="0"/>
                </a:moveTo>
                <a:moveTo>
                  <a:pt x="228600" y="399745"/>
                </a:moveTo>
                <a:lnTo>
                  <a:pt x="228600" y="131406"/>
                </a:lnTo>
                <a:moveTo>
                  <a:pt x="0" y="0"/>
                </a:moveTo>
                <a:moveTo>
                  <a:pt x="685800" y="131406"/>
                </a:moveTo>
                <a:lnTo>
                  <a:pt x="685800" y="399745"/>
                </a:lnTo>
                <a:moveTo>
                  <a:pt x="685799" y="285445"/>
                </a:moveTo>
                <a:cubicBezTo>
                  <a:pt x="537418" y="334936"/>
                  <a:pt x="376981" y="334936"/>
                  <a:pt x="228600" y="285445"/>
                </a:cubicBezTo>
                <a:moveTo>
                  <a:pt x="400050" y="571195"/>
                </a:moveTo>
                <a:cubicBezTo>
                  <a:pt x="432046" y="601694"/>
                  <a:pt x="482353" y="601694"/>
                  <a:pt x="514350" y="571195"/>
                </a:cubicBezTo>
                <a:moveTo>
                  <a:pt x="419100" y="418795"/>
                </a:moveTo>
                <a:cubicBezTo>
                  <a:pt x="410877" y="405913"/>
                  <a:pt x="396239" y="398593"/>
                  <a:pt x="381000" y="399745"/>
                </a:cubicBezTo>
                <a:cubicBezTo>
                  <a:pt x="365760" y="398593"/>
                  <a:pt x="351122" y="405913"/>
                  <a:pt x="342900" y="418795"/>
                </a:cubicBezTo>
                <a:moveTo>
                  <a:pt x="571500" y="418795"/>
                </a:moveTo>
                <a:cubicBezTo>
                  <a:pt x="563277" y="405913"/>
                  <a:pt x="548639" y="398593"/>
                  <a:pt x="533400" y="399745"/>
                </a:cubicBezTo>
                <a:cubicBezTo>
                  <a:pt x="518160" y="398593"/>
                  <a:pt x="503522" y="405913"/>
                  <a:pt x="495300" y="418795"/>
                </a:cubicBezTo>
                <a:moveTo>
                  <a:pt x="685076" y="399745"/>
                </a:moveTo>
                <a:cubicBezTo>
                  <a:pt x="718261" y="416394"/>
                  <a:pt x="707974" y="491147"/>
                  <a:pt x="666902" y="509816"/>
                </a:cubicBezTo>
                <a:cubicBezTo>
                  <a:pt x="655350" y="515079"/>
                  <a:pt x="647178" y="525751"/>
                  <a:pt x="645109" y="538276"/>
                </a:cubicBezTo>
                <a:cubicBezTo>
                  <a:pt x="628268" y="638975"/>
                  <a:pt x="510044" y="704545"/>
                  <a:pt x="457199" y="704545"/>
                </a:cubicBezTo>
                <a:cubicBezTo>
                  <a:pt x="404355" y="704545"/>
                  <a:pt x="286130" y="638975"/>
                  <a:pt x="269290" y="538276"/>
                </a:cubicBezTo>
                <a:cubicBezTo>
                  <a:pt x="267221" y="525751"/>
                  <a:pt x="259049" y="515079"/>
                  <a:pt x="247497" y="509816"/>
                </a:cubicBezTo>
                <a:cubicBezTo>
                  <a:pt x="206463" y="491185"/>
                  <a:pt x="196138" y="416394"/>
                  <a:pt x="229323" y="399745"/>
                </a:cubicBezTo>
                <a:moveTo>
                  <a:pt x="611238" y="727710"/>
                </a:moveTo>
                <a:lnTo>
                  <a:pt x="800557" y="790460"/>
                </a:lnTo>
                <a:cubicBezTo>
                  <a:pt x="847333" y="807756"/>
                  <a:pt x="882720" y="846798"/>
                  <a:pt x="895350" y="895045"/>
                </a:cubicBezTo>
                <a:moveTo>
                  <a:pt x="0" y="0"/>
                </a:moveTo>
                <a:moveTo>
                  <a:pt x="19050" y="895045"/>
                </a:moveTo>
                <a:cubicBezTo>
                  <a:pt x="31679" y="846798"/>
                  <a:pt x="67066" y="807756"/>
                  <a:pt x="113842" y="790460"/>
                </a:cubicBezTo>
                <a:lnTo>
                  <a:pt x="300989" y="728433"/>
                </a:lnTo>
                <a:moveTo>
                  <a:pt x="247650" y="684618"/>
                </a:moveTo>
                <a:cubicBezTo>
                  <a:pt x="207618" y="686337"/>
                  <a:pt x="168279" y="673764"/>
                  <a:pt x="136664" y="649147"/>
                </a:cubicBezTo>
                <a:cubicBezTo>
                  <a:pt x="131448" y="645338"/>
                  <a:pt x="128518" y="639145"/>
                  <a:pt x="128880" y="632697"/>
                </a:cubicBezTo>
                <a:cubicBezTo>
                  <a:pt x="129241" y="626248"/>
                  <a:pt x="132846" y="620422"/>
                  <a:pt x="138455" y="617220"/>
                </a:cubicBezTo>
                <a:cubicBezTo>
                  <a:pt x="181968" y="582642"/>
                  <a:pt x="210298" y="532473"/>
                  <a:pt x="217436" y="477354"/>
                </a:cubicBezTo>
                <a:moveTo>
                  <a:pt x="696963" y="477354"/>
                </a:moveTo>
                <a:cubicBezTo>
                  <a:pt x="704101" y="532473"/>
                  <a:pt x="732431" y="582642"/>
                  <a:pt x="775944" y="617219"/>
                </a:cubicBezTo>
                <a:cubicBezTo>
                  <a:pt x="781553" y="620422"/>
                  <a:pt x="785158" y="626248"/>
                  <a:pt x="785519" y="632697"/>
                </a:cubicBezTo>
                <a:cubicBezTo>
                  <a:pt x="785881" y="639145"/>
                  <a:pt x="782951" y="645338"/>
                  <a:pt x="777735" y="649147"/>
                </a:cubicBezTo>
                <a:cubicBezTo>
                  <a:pt x="746120" y="673764"/>
                  <a:pt x="706781" y="686337"/>
                  <a:pt x="666750" y="684618"/>
                </a:cubicBezTo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5029200" y="2216467"/>
            <a:ext cx="895350" cy="894778"/>
          </a:xfrm>
          <a:custGeom>
            <a:avLst/>
            <a:gdLst/>
            <a:ahLst/>
            <a:cxnLst/>
            <a:rect l="0" t="0" r="0" b="0"/>
            <a:pathLst>
              <a:path w="895350" h="894778">
                <a:moveTo>
                  <a:pt x="0" y="0"/>
                </a:moveTo>
                <a:moveTo>
                  <a:pt x="611238" y="727405"/>
                </a:moveTo>
                <a:lnTo>
                  <a:pt x="455752" y="894778"/>
                </a:lnTo>
                <a:lnTo>
                  <a:pt x="300951" y="728129"/>
                </a:lnTo>
                <a:moveTo>
                  <a:pt x="72999" y="104051"/>
                </a:moveTo>
                <a:cubicBezTo>
                  <a:pt x="68467" y="103230"/>
                  <a:pt x="65171" y="99284"/>
                  <a:pt x="65171" y="94678"/>
                </a:cubicBezTo>
                <a:cubicBezTo>
                  <a:pt x="65171" y="90072"/>
                  <a:pt x="68467" y="86126"/>
                  <a:pt x="72999" y="85305"/>
                </a:cubicBezTo>
                <a:lnTo>
                  <a:pt x="450684" y="19621"/>
                </a:lnTo>
                <a:cubicBezTo>
                  <a:pt x="454994" y="18859"/>
                  <a:pt x="459405" y="18859"/>
                  <a:pt x="463715" y="19621"/>
                </a:cubicBezTo>
                <a:lnTo>
                  <a:pt x="841400" y="85305"/>
                </a:lnTo>
                <a:cubicBezTo>
                  <a:pt x="845932" y="86126"/>
                  <a:pt x="849228" y="90072"/>
                  <a:pt x="849228" y="94678"/>
                </a:cubicBezTo>
                <a:cubicBezTo>
                  <a:pt x="849228" y="99284"/>
                  <a:pt x="845932" y="103230"/>
                  <a:pt x="841400" y="104051"/>
                </a:cubicBezTo>
                <a:lnTo>
                  <a:pt x="463715" y="169735"/>
                </a:lnTo>
                <a:cubicBezTo>
                  <a:pt x="459405" y="170497"/>
                  <a:pt x="454994" y="170497"/>
                  <a:pt x="450684" y="169735"/>
                </a:cubicBezTo>
                <a:close/>
                <a:moveTo>
                  <a:pt x="132816" y="493280"/>
                </a:moveTo>
                <a:cubicBezTo>
                  <a:pt x="133220" y="498578"/>
                  <a:pt x="131393" y="503804"/>
                  <a:pt x="127775" y="507697"/>
                </a:cubicBezTo>
                <a:cubicBezTo>
                  <a:pt x="124158" y="511589"/>
                  <a:pt x="119080" y="513793"/>
                  <a:pt x="113766" y="513778"/>
                </a:cubicBezTo>
                <a:lnTo>
                  <a:pt x="37566" y="513778"/>
                </a:lnTo>
                <a:cubicBezTo>
                  <a:pt x="32622" y="513778"/>
                  <a:pt x="27898" y="511730"/>
                  <a:pt x="24519" y="508120"/>
                </a:cubicBezTo>
                <a:cubicBezTo>
                  <a:pt x="21141" y="504510"/>
                  <a:pt x="19408" y="499662"/>
                  <a:pt x="19735" y="494728"/>
                </a:cubicBezTo>
                <a:cubicBezTo>
                  <a:pt x="25794" y="434137"/>
                  <a:pt x="45068" y="375612"/>
                  <a:pt x="76200" y="323278"/>
                </a:cubicBezTo>
                <a:cubicBezTo>
                  <a:pt x="107162" y="375176"/>
                  <a:pt x="126479" y="433181"/>
                  <a:pt x="132816" y="493280"/>
                </a:cubicBezTo>
                <a:close/>
                <a:moveTo>
                  <a:pt x="0" y="0"/>
                </a:moveTo>
                <a:moveTo>
                  <a:pt x="76200" y="323278"/>
                </a:moveTo>
                <a:lnTo>
                  <a:pt x="76200" y="104622"/>
                </a:lnTo>
                <a:moveTo>
                  <a:pt x="0" y="0"/>
                </a:moveTo>
                <a:moveTo>
                  <a:pt x="228600" y="399478"/>
                </a:moveTo>
                <a:lnTo>
                  <a:pt x="228600" y="131140"/>
                </a:lnTo>
                <a:moveTo>
                  <a:pt x="0" y="0"/>
                </a:moveTo>
                <a:moveTo>
                  <a:pt x="685800" y="131140"/>
                </a:moveTo>
                <a:lnTo>
                  <a:pt x="685800" y="399478"/>
                </a:lnTo>
                <a:moveTo>
                  <a:pt x="685800" y="285178"/>
                </a:moveTo>
                <a:cubicBezTo>
                  <a:pt x="537411" y="334631"/>
                  <a:pt x="376988" y="334631"/>
                  <a:pt x="228600" y="285178"/>
                </a:cubicBezTo>
                <a:moveTo>
                  <a:pt x="399288" y="567118"/>
                </a:moveTo>
                <a:cubicBezTo>
                  <a:pt x="431292" y="597598"/>
                  <a:pt x="481584" y="597598"/>
                  <a:pt x="513588" y="567118"/>
                </a:cubicBezTo>
                <a:moveTo>
                  <a:pt x="419100" y="418528"/>
                </a:moveTo>
                <a:cubicBezTo>
                  <a:pt x="410877" y="405646"/>
                  <a:pt x="396239" y="398327"/>
                  <a:pt x="381000" y="399478"/>
                </a:cubicBezTo>
                <a:cubicBezTo>
                  <a:pt x="365760" y="398327"/>
                  <a:pt x="351122" y="405646"/>
                  <a:pt x="342900" y="418528"/>
                </a:cubicBezTo>
                <a:moveTo>
                  <a:pt x="571500" y="418528"/>
                </a:moveTo>
                <a:cubicBezTo>
                  <a:pt x="563277" y="405646"/>
                  <a:pt x="548639" y="398327"/>
                  <a:pt x="533400" y="399478"/>
                </a:cubicBezTo>
                <a:cubicBezTo>
                  <a:pt x="518160" y="398327"/>
                  <a:pt x="503522" y="405646"/>
                  <a:pt x="495300" y="418528"/>
                </a:cubicBezTo>
                <a:moveTo>
                  <a:pt x="685038" y="399478"/>
                </a:moveTo>
                <a:cubicBezTo>
                  <a:pt x="718299" y="416128"/>
                  <a:pt x="707974" y="490880"/>
                  <a:pt x="666788" y="509549"/>
                </a:cubicBezTo>
                <a:cubicBezTo>
                  <a:pt x="655216" y="514786"/>
                  <a:pt x="647015" y="525444"/>
                  <a:pt x="644918" y="537972"/>
                </a:cubicBezTo>
                <a:cubicBezTo>
                  <a:pt x="627888" y="638708"/>
                  <a:pt x="509473" y="704278"/>
                  <a:pt x="456438" y="704278"/>
                </a:cubicBezTo>
                <a:cubicBezTo>
                  <a:pt x="403402" y="704278"/>
                  <a:pt x="284835" y="638708"/>
                  <a:pt x="267957" y="537972"/>
                </a:cubicBezTo>
                <a:cubicBezTo>
                  <a:pt x="265860" y="525444"/>
                  <a:pt x="257659" y="514786"/>
                  <a:pt x="246087" y="509549"/>
                </a:cubicBezTo>
                <a:cubicBezTo>
                  <a:pt x="204978" y="490918"/>
                  <a:pt x="194538" y="416128"/>
                  <a:pt x="227838" y="399478"/>
                </a:cubicBezTo>
                <a:moveTo>
                  <a:pt x="611238" y="727405"/>
                </a:moveTo>
                <a:lnTo>
                  <a:pt x="800100" y="790079"/>
                </a:lnTo>
                <a:lnTo>
                  <a:pt x="800785" y="790308"/>
                </a:lnTo>
                <a:cubicBezTo>
                  <a:pt x="847454" y="807631"/>
                  <a:pt x="882746" y="846620"/>
                  <a:pt x="895350" y="894778"/>
                </a:cubicBezTo>
                <a:moveTo>
                  <a:pt x="19050" y="894778"/>
                </a:moveTo>
                <a:cubicBezTo>
                  <a:pt x="31653" y="846620"/>
                  <a:pt x="66945" y="807631"/>
                  <a:pt x="113614" y="790308"/>
                </a:cubicBezTo>
                <a:lnTo>
                  <a:pt x="114300" y="790079"/>
                </a:lnTo>
                <a:lnTo>
                  <a:pt x="300990" y="728129"/>
                </a:lnTo>
              </a:path>
            </a:pathLst>
          </a:custGeom>
          <a:noFill/>
          <a:ln w="14287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07431" y="2916555"/>
            <a:ext cx="4457700" cy="1714500"/>
          </a:xfrm>
          <a:custGeom>
            <a:avLst/>
            <a:gdLst/>
            <a:ahLst/>
            <a:cxnLst/>
            <a:rect l="0" t="0" r="0" b="0"/>
            <a:pathLst>
              <a:path w="4457700" h="1714500">
                <a:moveTo>
                  <a:pt x="0" y="1714500"/>
                </a:moveTo>
                <a:lnTo>
                  <a:pt x="352425" y="1714500"/>
                </a:lnTo>
                <a:moveTo>
                  <a:pt x="4457700" y="1714500"/>
                </a:moveTo>
                <a:lnTo>
                  <a:pt x="4114800" y="1714500"/>
                </a:lnTo>
                <a:moveTo>
                  <a:pt x="2286000" y="1714500"/>
                </a:moveTo>
                <a:lnTo>
                  <a:pt x="4010025" y="1714500"/>
                </a:lnTo>
                <a:moveTo>
                  <a:pt x="457200" y="1714500"/>
                </a:moveTo>
                <a:lnTo>
                  <a:pt x="2181225" y="1714500"/>
                </a:lnTo>
                <a:moveTo>
                  <a:pt x="352425" y="0"/>
                </a:moveTo>
                <a:lnTo>
                  <a:pt x="0" y="0"/>
                </a:lnTo>
                <a:moveTo>
                  <a:pt x="4457700" y="0"/>
                </a:moveTo>
                <a:lnTo>
                  <a:pt x="4114800" y="0"/>
                </a:lnTo>
                <a:moveTo>
                  <a:pt x="2286000" y="0"/>
                </a:moveTo>
                <a:lnTo>
                  <a:pt x="4010025" y="0"/>
                </a:lnTo>
                <a:moveTo>
                  <a:pt x="457200" y="0"/>
                </a:moveTo>
                <a:lnTo>
                  <a:pt x="2181225" y="0"/>
                </a:lnTo>
              </a:path>
            </a:pathLst>
          </a:custGeom>
          <a:noFill/>
          <a:ln w="14287">
            <a:solidFill>
              <a:srgbClr val="808080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659856" y="2854680"/>
            <a:ext cx="3762375" cy="1838233"/>
            <a:chOff x="2181225" y="1766925"/>
            <a:chExt cx="3762375" cy="1838233"/>
          </a:xfrm>
        </p:grpSpPr>
        <p:sp>
          <p:nvSpPr>
            <p:cNvPr id="3" name="Rounded Rectangle 2"/>
            <p:cNvSpPr/>
            <p:nvPr/>
          </p:nvSpPr>
          <p:spPr>
            <a:xfrm>
              <a:off x="2181225" y="1766925"/>
              <a:ext cx="104775" cy="123733"/>
            </a:xfrm>
            <a:custGeom>
              <a:avLst/>
              <a:gdLst/>
              <a:ahLst/>
              <a:cxnLst/>
              <a:rect l="0" t="0" r="0" b="0"/>
              <a:pathLst>
                <a:path w="104775" h="123733">
                  <a:moveTo>
                    <a:pt x="104775" y="61866"/>
                  </a:moveTo>
                  <a:lnTo>
                    <a:pt x="0" y="1237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010025" y="1766925"/>
              <a:ext cx="104775" cy="123733"/>
            </a:xfrm>
            <a:custGeom>
              <a:avLst/>
              <a:gdLst/>
              <a:ahLst/>
              <a:cxnLst/>
              <a:rect l="0" t="0" r="0" b="0"/>
              <a:pathLst>
                <a:path w="104775" h="123733">
                  <a:moveTo>
                    <a:pt x="104775" y="61866"/>
                  </a:moveTo>
                  <a:lnTo>
                    <a:pt x="0" y="1237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838825" y="1766925"/>
              <a:ext cx="104775" cy="123733"/>
            </a:xfrm>
            <a:custGeom>
              <a:avLst/>
              <a:gdLst/>
              <a:ahLst/>
              <a:cxnLst/>
              <a:rect l="0" t="0" r="0" b="0"/>
              <a:pathLst>
                <a:path w="104775" h="123733">
                  <a:moveTo>
                    <a:pt x="104775" y="61866"/>
                  </a:moveTo>
                  <a:lnTo>
                    <a:pt x="0" y="1237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181225" y="3481425"/>
              <a:ext cx="104775" cy="123733"/>
            </a:xfrm>
            <a:custGeom>
              <a:avLst/>
              <a:gdLst/>
              <a:ahLst/>
              <a:cxnLst/>
              <a:rect l="0" t="0" r="0" b="0"/>
              <a:pathLst>
                <a:path w="104775" h="123733">
                  <a:moveTo>
                    <a:pt x="104775" y="61866"/>
                  </a:moveTo>
                  <a:lnTo>
                    <a:pt x="0" y="1237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10025" y="3481425"/>
              <a:ext cx="104775" cy="123733"/>
            </a:xfrm>
            <a:custGeom>
              <a:avLst/>
              <a:gdLst/>
              <a:ahLst/>
              <a:cxnLst/>
              <a:rect l="0" t="0" r="0" b="0"/>
              <a:pathLst>
                <a:path w="104775" h="123733">
                  <a:moveTo>
                    <a:pt x="104775" y="61866"/>
                  </a:moveTo>
                  <a:lnTo>
                    <a:pt x="0" y="1237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38825" y="3481425"/>
              <a:ext cx="104775" cy="123733"/>
            </a:xfrm>
            <a:custGeom>
              <a:avLst/>
              <a:gdLst/>
              <a:ahLst/>
              <a:cxnLst/>
              <a:rect l="0" t="0" r="0" b="0"/>
              <a:pathLst>
                <a:path w="104775" h="123733">
                  <a:moveTo>
                    <a:pt x="104775" y="61866"/>
                  </a:moveTo>
                  <a:lnTo>
                    <a:pt x="0" y="1237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783681" y="3030855"/>
            <a:ext cx="1676400" cy="1485900"/>
          </a:xfrm>
          <a:custGeom>
            <a:avLst/>
            <a:gdLst/>
            <a:ahLst/>
            <a:cxnLst/>
            <a:rect l="0" t="0" r="0" b="0"/>
            <a:pathLst>
              <a:path w="1676400" h="1485900">
                <a:moveTo>
                  <a:pt x="419100" y="0"/>
                </a:moveTo>
                <a:lnTo>
                  <a:pt x="1257300" y="0"/>
                </a:lnTo>
                <a:lnTo>
                  <a:pt x="1676400" y="736071"/>
                </a:lnTo>
                <a:lnTo>
                  <a:pt x="1257300" y="1485900"/>
                </a:lnTo>
                <a:lnTo>
                  <a:pt x="419100" y="1485900"/>
                </a:lnTo>
                <a:lnTo>
                  <a:pt x="0" y="736071"/>
                </a:ln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4612481" y="3030855"/>
            <a:ext cx="1676400" cy="1485900"/>
          </a:xfrm>
          <a:custGeom>
            <a:avLst/>
            <a:gdLst/>
            <a:ahLst/>
            <a:cxnLst/>
            <a:rect l="0" t="0" r="0" b="0"/>
            <a:pathLst>
              <a:path w="1676400" h="1485900">
                <a:moveTo>
                  <a:pt x="419100" y="0"/>
                </a:moveTo>
                <a:lnTo>
                  <a:pt x="1257300" y="0"/>
                </a:lnTo>
                <a:lnTo>
                  <a:pt x="1676400" y="736071"/>
                </a:lnTo>
                <a:lnTo>
                  <a:pt x="1257300" y="1485900"/>
                </a:lnTo>
                <a:lnTo>
                  <a:pt x="419100" y="1485900"/>
                </a:lnTo>
                <a:lnTo>
                  <a:pt x="0" y="736071"/>
                </a:ln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6555581" y="3030855"/>
            <a:ext cx="1676400" cy="1485900"/>
          </a:xfrm>
          <a:custGeom>
            <a:avLst/>
            <a:gdLst/>
            <a:ahLst/>
            <a:cxnLst/>
            <a:rect l="0" t="0" r="0" b="0"/>
            <a:pathLst>
              <a:path w="1676400" h="1485900">
                <a:moveTo>
                  <a:pt x="419100" y="0"/>
                </a:moveTo>
                <a:lnTo>
                  <a:pt x="1257300" y="0"/>
                </a:lnTo>
                <a:lnTo>
                  <a:pt x="1676400" y="736071"/>
                </a:lnTo>
                <a:lnTo>
                  <a:pt x="1257300" y="1485900"/>
                </a:lnTo>
                <a:lnTo>
                  <a:pt x="419100" y="1485900"/>
                </a:lnTo>
                <a:lnTo>
                  <a:pt x="0" y="736071"/>
                </a:lnTo>
                <a:close/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840581" y="3030855"/>
            <a:ext cx="1676400" cy="1485900"/>
          </a:xfrm>
          <a:custGeom>
            <a:avLst/>
            <a:gdLst/>
            <a:ahLst/>
            <a:cxnLst/>
            <a:rect l="0" t="0" r="0" b="0"/>
            <a:pathLst>
              <a:path w="1676400" h="1485900">
                <a:moveTo>
                  <a:pt x="419100" y="0"/>
                </a:moveTo>
                <a:lnTo>
                  <a:pt x="1257300" y="0"/>
                </a:lnTo>
                <a:lnTo>
                  <a:pt x="1676400" y="736071"/>
                </a:lnTo>
                <a:lnTo>
                  <a:pt x="1257300" y="1485900"/>
                </a:lnTo>
                <a:lnTo>
                  <a:pt x="419100" y="1485900"/>
                </a:lnTo>
                <a:lnTo>
                  <a:pt x="0" y="736071"/>
                </a:lnTo>
                <a:close/>
              </a:path>
            </a:pathLst>
          </a:custGeom>
          <a:noFill/>
          <a:ln w="14287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2503324" y="1700093"/>
            <a:ext cx="413735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Graduation Gender Gap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3174" y="2148840"/>
            <a:ext cx="1185862" cy="640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Guidance from
experienced
mentors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2232" y="2348865"/>
            <a:ext cx="15144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Resources for
academic success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099" y="3501390"/>
            <a:ext cx="900112" cy="640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55753"/>
                </a:solidFill>
                <a:latin typeface="Roboto"/>
              </a:rPr>
              <a:t>Unequal
Graduation
Rates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06102" y="3615690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DE8431"/>
                </a:solidFill>
                <a:latin typeface="Roboto"/>
              </a:rPr>
              <a:t>Mentorship
Program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99196" y="3615690"/>
            <a:ext cx="8286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0CB15"/>
                </a:solidFill>
                <a:latin typeface="Roboto"/>
              </a:rPr>
              <a:t>Academic
Support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96099" y="3501390"/>
            <a:ext cx="900112" cy="6400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3CC583"/>
                </a:solidFill>
                <a:latin typeface="Roboto"/>
              </a:rPr>
              <a:t>Equitable
Graduation
Rates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4731" y="4749165"/>
            <a:ext cx="12430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Men lag behind
women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0356" y="4749165"/>
            <a:ext cx="16430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Equal opportunity for
all students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61566" y="2482452"/>
            <a:ext cx="808224" cy="1143000"/>
            <a:chOff x="2742057" y="1257299"/>
            <a:chExt cx="808224" cy="1143000"/>
          </a:xfrm>
        </p:grpSpPr>
        <p:sp>
          <p:nvSpPr>
            <p:cNvPr id="2" name="Rounded Rectangle 1"/>
            <p:cNvSpPr/>
            <p:nvPr/>
          </p:nvSpPr>
          <p:spPr>
            <a:xfrm>
              <a:off x="2742057" y="1257299"/>
              <a:ext cx="808224" cy="1143000"/>
            </a:xfrm>
            <a:custGeom>
              <a:avLst/>
              <a:gdLst/>
              <a:ahLst/>
              <a:cxnLst/>
              <a:rect l="0" t="0" r="0" b="0"/>
              <a:pathLst>
                <a:path w="808224" h="1143000">
                  <a:moveTo>
                    <a:pt x="0" y="0"/>
                  </a:moveTo>
                  <a:cubicBezTo>
                    <a:pt x="303142" y="0"/>
                    <a:pt x="593870" y="120422"/>
                    <a:pt x="808224" y="334776"/>
                  </a:cubicBezTo>
                  <a:lnTo>
                    <a:pt x="0" y="114300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42057" y="1257299"/>
              <a:ext cx="808224" cy="1143000"/>
            </a:xfrm>
            <a:custGeom>
              <a:avLst/>
              <a:gdLst/>
              <a:ahLst/>
              <a:cxnLst/>
              <a:rect l="0" t="0" r="0" b="0"/>
              <a:pathLst>
                <a:path w="808224" h="1143000">
                  <a:moveTo>
                    <a:pt x="0" y="0"/>
                  </a:moveTo>
                  <a:cubicBezTo>
                    <a:pt x="303142" y="0"/>
                    <a:pt x="593870" y="120422"/>
                    <a:pt x="808224" y="334776"/>
                  </a:cubicBezTo>
                  <a:lnTo>
                    <a:pt x="0" y="1143000"/>
                  </a:lnTo>
                  <a:lnTo>
                    <a:pt x="0" y="11430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61566" y="2817228"/>
            <a:ext cx="1054617" cy="808224"/>
            <a:chOff x="2742057" y="1592075"/>
            <a:chExt cx="1054617" cy="808224"/>
          </a:xfrm>
        </p:grpSpPr>
        <p:sp>
          <p:nvSpPr>
            <p:cNvPr id="5" name="Rounded Rectangle 4"/>
            <p:cNvSpPr/>
            <p:nvPr/>
          </p:nvSpPr>
          <p:spPr>
            <a:xfrm>
              <a:off x="2742057" y="1592075"/>
              <a:ext cx="1054617" cy="808224"/>
            </a:xfrm>
            <a:custGeom>
              <a:avLst/>
              <a:gdLst/>
              <a:ahLst/>
              <a:cxnLst/>
              <a:rect l="0" t="0" r="0" b="0"/>
              <a:pathLst>
                <a:path w="1054617" h="808224">
                  <a:moveTo>
                    <a:pt x="808224" y="0"/>
                  </a:moveTo>
                  <a:cubicBezTo>
                    <a:pt x="913508" y="105283"/>
                    <a:pt x="997207" y="230123"/>
                    <a:pt x="1054617" y="367503"/>
                  </a:cubicBezTo>
                  <a:lnTo>
                    <a:pt x="0" y="808224"/>
                  </a:lnTo>
                  <a:lnTo>
                    <a:pt x="0" y="808224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2057" y="1592075"/>
              <a:ext cx="1054617" cy="808224"/>
            </a:xfrm>
            <a:custGeom>
              <a:avLst/>
              <a:gdLst/>
              <a:ahLst/>
              <a:cxnLst/>
              <a:rect l="0" t="0" r="0" b="0"/>
              <a:pathLst>
                <a:path w="1054617" h="808224">
                  <a:moveTo>
                    <a:pt x="808224" y="0"/>
                  </a:moveTo>
                  <a:cubicBezTo>
                    <a:pt x="913508" y="105283"/>
                    <a:pt x="997207" y="230123"/>
                    <a:pt x="1054617" y="367503"/>
                  </a:cubicBezTo>
                  <a:lnTo>
                    <a:pt x="0" y="808224"/>
                  </a:lnTo>
                  <a:lnTo>
                    <a:pt x="0" y="808224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61566" y="3184731"/>
            <a:ext cx="1298022" cy="1495339"/>
            <a:chOff x="2742057" y="1959578"/>
            <a:chExt cx="1298022" cy="1495339"/>
          </a:xfrm>
        </p:grpSpPr>
        <p:sp>
          <p:nvSpPr>
            <p:cNvPr id="8" name="Rounded Rectangle 7"/>
            <p:cNvSpPr/>
            <p:nvPr/>
          </p:nvSpPr>
          <p:spPr>
            <a:xfrm>
              <a:off x="2742057" y="1959578"/>
              <a:ext cx="1298022" cy="1495339"/>
            </a:xfrm>
            <a:custGeom>
              <a:avLst/>
              <a:gdLst/>
              <a:ahLst/>
              <a:cxnLst/>
              <a:rect l="0" t="0" r="0" b="0"/>
              <a:pathLst>
                <a:path w="1298022" h="1495339">
                  <a:moveTo>
                    <a:pt x="1054617" y="0"/>
                  </a:moveTo>
                  <a:cubicBezTo>
                    <a:pt x="1298022" y="582449"/>
                    <a:pt x="1023171" y="1251936"/>
                    <a:pt x="440721" y="1495339"/>
                  </a:cubicBezTo>
                  <a:lnTo>
                    <a:pt x="0" y="440721"/>
                  </a:lnTo>
                  <a:lnTo>
                    <a:pt x="0" y="440721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42057" y="1959578"/>
              <a:ext cx="1298022" cy="1495339"/>
            </a:xfrm>
            <a:custGeom>
              <a:avLst/>
              <a:gdLst/>
              <a:ahLst/>
              <a:cxnLst/>
              <a:rect l="0" t="0" r="0" b="0"/>
              <a:pathLst>
                <a:path w="1298022" h="1495339">
                  <a:moveTo>
                    <a:pt x="1054617" y="0"/>
                  </a:moveTo>
                  <a:cubicBezTo>
                    <a:pt x="1298022" y="582449"/>
                    <a:pt x="1023171" y="1251936"/>
                    <a:pt x="440721" y="1495339"/>
                  </a:cubicBezTo>
                  <a:lnTo>
                    <a:pt x="0" y="440721"/>
                  </a:lnTo>
                  <a:lnTo>
                    <a:pt x="0" y="440721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06948" y="3625453"/>
            <a:ext cx="1495339" cy="1298022"/>
            <a:chOff x="1687439" y="2400300"/>
            <a:chExt cx="1495339" cy="1298022"/>
          </a:xfrm>
        </p:grpSpPr>
        <p:sp>
          <p:nvSpPr>
            <p:cNvPr id="11" name="Rounded Rectangle 10"/>
            <p:cNvSpPr/>
            <p:nvPr/>
          </p:nvSpPr>
          <p:spPr>
            <a:xfrm>
              <a:off x="1687439" y="2400300"/>
              <a:ext cx="1495339" cy="1298022"/>
            </a:xfrm>
            <a:custGeom>
              <a:avLst/>
              <a:gdLst/>
              <a:ahLst/>
              <a:cxnLst/>
              <a:rect l="0" t="0" r="0" b="0"/>
              <a:pathLst>
                <a:path w="1495339" h="1298022">
                  <a:moveTo>
                    <a:pt x="1495339" y="1054617"/>
                  </a:moveTo>
                  <a:cubicBezTo>
                    <a:pt x="912890" y="1298022"/>
                    <a:pt x="243402" y="1023171"/>
                    <a:pt x="0" y="440721"/>
                  </a:cubicBezTo>
                  <a:lnTo>
                    <a:pt x="1054617" y="0"/>
                  </a:lnTo>
                  <a:lnTo>
                    <a:pt x="1054617" y="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87439" y="2400300"/>
              <a:ext cx="1495339" cy="1298022"/>
            </a:xfrm>
            <a:custGeom>
              <a:avLst/>
              <a:gdLst/>
              <a:ahLst/>
              <a:cxnLst/>
              <a:rect l="0" t="0" r="0" b="0"/>
              <a:pathLst>
                <a:path w="1495339" h="1298022">
                  <a:moveTo>
                    <a:pt x="1495339" y="1054617"/>
                  </a:moveTo>
                  <a:cubicBezTo>
                    <a:pt x="912890" y="1298022"/>
                    <a:pt x="243402" y="1023171"/>
                    <a:pt x="0" y="440721"/>
                  </a:cubicBezTo>
                  <a:lnTo>
                    <a:pt x="1054617" y="0"/>
                  </a:lnTo>
                  <a:lnTo>
                    <a:pt x="1054617" y="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59509" y="2482452"/>
            <a:ext cx="1202056" cy="1583722"/>
            <a:chOff x="1540000" y="1257299"/>
            <a:chExt cx="1202056" cy="1583722"/>
          </a:xfrm>
        </p:grpSpPr>
        <p:sp>
          <p:nvSpPr>
            <p:cNvPr id="14" name="Rounded Rectangle 13"/>
            <p:cNvSpPr/>
            <p:nvPr/>
          </p:nvSpPr>
          <p:spPr>
            <a:xfrm>
              <a:off x="1540000" y="1257299"/>
              <a:ext cx="1202056" cy="1583722"/>
            </a:xfrm>
            <a:custGeom>
              <a:avLst/>
              <a:gdLst/>
              <a:ahLst/>
              <a:cxnLst/>
              <a:rect l="0" t="0" r="0" b="0"/>
              <a:pathLst>
                <a:path w="1202056" h="1583722">
                  <a:moveTo>
                    <a:pt x="147438" y="1583722"/>
                  </a:moveTo>
                  <a:cubicBezTo>
                    <a:pt x="0" y="1230912"/>
                    <a:pt x="38749" y="827745"/>
                    <a:pt x="250688" y="509476"/>
                  </a:cubicBezTo>
                  <a:cubicBezTo>
                    <a:pt x="462627" y="191207"/>
                    <a:pt x="819677" y="0"/>
                    <a:pt x="1202056" y="0"/>
                  </a:cubicBezTo>
                  <a:lnTo>
                    <a:pt x="1202056" y="1143000"/>
                  </a:lnTo>
                  <a:lnTo>
                    <a:pt x="1202056" y="114300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40000" y="1257299"/>
              <a:ext cx="1202056" cy="1583722"/>
            </a:xfrm>
            <a:custGeom>
              <a:avLst/>
              <a:gdLst/>
              <a:ahLst/>
              <a:cxnLst/>
              <a:rect l="0" t="0" r="0" b="0"/>
              <a:pathLst>
                <a:path w="1202056" h="1583722">
                  <a:moveTo>
                    <a:pt x="147438" y="1583722"/>
                  </a:moveTo>
                  <a:cubicBezTo>
                    <a:pt x="0" y="1230912"/>
                    <a:pt x="38749" y="827745"/>
                    <a:pt x="250688" y="509476"/>
                  </a:cubicBezTo>
                  <a:cubicBezTo>
                    <a:pt x="462627" y="191207"/>
                    <a:pt x="819677" y="0"/>
                    <a:pt x="1202056" y="0"/>
                  </a:cubicBezTo>
                  <a:lnTo>
                    <a:pt x="1202056" y="1143000"/>
                  </a:lnTo>
                  <a:lnTo>
                    <a:pt x="1202056" y="114300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906948" y="2690946"/>
            <a:ext cx="341321" cy="342228"/>
          </a:xfrm>
          <a:custGeom>
            <a:avLst/>
            <a:gdLst/>
            <a:ahLst/>
            <a:cxnLst/>
            <a:rect l="0" t="0" r="0" b="0"/>
            <a:pathLst>
              <a:path w="341321" h="342228">
                <a:moveTo>
                  <a:pt x="170964" y="0"/>
                </a:moveTo>
                <a:cubicBezTo>
                  <a:pt x="178855" y="0"/>
                  <a:pt x="185251" y="6396"/>
                  <a:pt x="185251" y="14287"/>
                </a:cubicBezTo>
                <a:lnTo>
                  <a:pt x="185251" y="30518"/>
                </a:lnTo>
                <a:cubicBezTo>
                  <a:pt x="185251" y="38408"/>
                  <a:pt x="178855" y="44805"/>
                  <a:pt x="170964" y="44805"/>
                </a:cubicBezTo>
                <a:cubicBezTo>
                  <a:pt x="163073" y="44805"/>
                  <a:pt x="156676" y="38408"/>
                  <a:pt x="156676" y="30518"/>
                </a:cubicBezTo>
                <a:lnTo>
                  <a:pt x="156676" y="14287"/>
                </a:lnTo>
                <a:cubicBezTo>
                  <a:pt x="156676" y="6396"/>
                  <a:pt x="163073" y="0"/>
                  <a:pt x="170964" y="0"/>
                </a:cubicBezTo>
                <a:close/>
                <a:moveTo>
                  <a:pt x="100198" y="226599"/>
                </a:moveTo>
                <a:cubicBezTo>
                  <a:pt x="100204" y="250521"/>
                  <a:pt x="80814" y="269916"/>
                  <a:pt x="56892" y="269916"/>
                </a:cubicBezTo>
                <a:cubicBezTo>
                  <a:pt x="32971" y="269916"/>
                  <a:pt x="13581" y="250520"/>
                  <a:pt x="13587" y="226599"/>
                </a:cubicBezTo>
                <a:cubicBezTo>
                  <a:pt x="13593" y="202687"/>
                  <a:pt x="32980" y="183305"/>
                  <a:pt x="56892" y="183305"/>
                </a:cubicBezTo>
                <a:cubicBezTo>
                  <a:pt x="80805" y="183305"/>
                  <a:pt x="100192" y="202687"/>
                  <a:pt x="100198" y="226599"/>
                </a:cubicBezTo>
                <a:close/>
                <a:moveTo>
                  <a:pt x="213969" y="226599"/>
                </a:moveTo>
                <a:cubicBezTo>
                  <a:pt x="213975" y="250521"/>
                  <a:pt x="194585" y="269916"/>
                  <a:pt x="170664" y="269916"/>
                </a:cubicBezTo>
                <a:cubicBezTo>
                  <a:pt x="146742" y="269916"/>
                  <a:pt x="127352" y="250520"/>
                  <a:pt x="127358" y="226599"/>
                </a:cubicBezTo>
                <a:cubicBezTo>
                  <a:pt x="127364" y="202687"/>
                  <a:pt x="146751" y="183305"/>
                  <a:pt x="170664" y="183305"/>
                </a:cubicBezTo>
                <a:cubicBezTo>
                  <a:pt x="194576" y="183305"/>
                  <a:pt x="213963" y="202687"/>
                  <a:pt x="213969" y="226599"/>
                </a:cubicBezTo>
                <a:close/>
                <a:moveTo>
                  <a:pt x="284435" y="269890"/>
                </a:moveTo>
                <a:cubicBezTo>
                  <a:pt x="260522" y="269884"/>
                  <a:pt x="241141" y="250498"/>
                  <a:pt x="241141" y="226585"/>
                </a:cubicBezTo>
                <a:cubicBezTo>
                  <a:pt x="241141" y="202672"/>
                  <a:pt x="260523" y="183286"/>
                  <a:pt x="284435" y="183280"/>
                </a:cubicBezTo>
                <a:cubicBezTo>
                  <a:pt x="308356" y="183273"/>
                  <a:pt x="327752" y="202664"/>
                  <a:pt x="327752" y="226585"/>
                </a:cubicBezTo>
                <a:cubicBezTo>
                  <a:pt x="327752" y="250506"/>
                  <a:pt x="308356" y="269897"/>
                  <a:pt x="284435" y="269890"/>
                </a:cubicBezTo>
                <a:close/>
                <a:moveTo>
                  <a:pt x="56892" y="285349"/>
                </a:moveTo>
                <a:cubicBezTo>
                  <a:pt x="88303" y="285342"/>
                  <a:pt x="113771" y="310803"/>
                  <a:pt x="113771" y="342214"/>
                </a:cubicBezTo>
                <a:cubicBezTo>
                  <a:pt x="113771" y="310797"/>
                  <a:pt x="139247" y="285334"/>
                  <a:pt x="170664" y="285349"/>
                </a:cubicBezTo>
                <a:cubicBezTo>
                  <a:pt x="202080" y="285342"/>
                  <a:pt x="227550" y="310812"/>
                  <a:pt x="227542" y="342228"/>
                </a:cubicBezTo>
                <a:cubicBezTo>
                  <a:pt x="227534" y="310806"/>
                  <a:pt x="253013" y="285334"/>
                  <a:pt x="284435" y="285349"/>
                </a:cubicBezTo>
                <a:cubicBezTo>
                  <a:pt x="315851" y="285342"/>
                  <a:pt x="341321" y="310812"/>
                  <a:pt x="341314" y="342228"/>
                </a:cubicBezTo>
                <a:lnTo>
                  <a:pt x="0" y="342228"/>
                </a:lnTo>
                <a:cubicBezTo>
                  <a:pt x="0" y="310812"/>
                  <a:pt x="25476" y="285348"/>
                  <a:pt x="56892" y="285364"/>
                </a:cubicBezTo>
                <a:close/>
                <a:moveTo>
                  <a:pt x="124286" y="44748"/>
                </a:moveTo>
                <a:cubicBezTo>
                  <a:pt x="129701" y="50354"/>
                  <a:pt x="129624" y="59265"/>
                  <a:pt x="124112" y="64776"/>
                </a:cubicBezTo>
                <a:cubicBezTo>
                  <a:pt x="118601" y="70288"/>
                  <a:pt x="109690" y="70365"/>
                  <a:pt x="104084" y="64950"/>
                </a:cubicBezTo>
                <a:lnTo>
                  <a:pt x="91911" y="52778"/>
                </a:lnTo>
                <a:cubicBezTo>
                  <a:pt x="86332" y="47195"/>
                  <a:pt x="86335" y="38147"/>
                  <a:pt x="91918" y="32568"/>
                </a:cubicBezTo>
                <a:cubicBezTo>
                  <a:pt x="97501" y="26989"/>
                  <a:pt x="106549" y="26992"/>
                  <a:pt x="112128" y="32575"/>
                </a:cubicBezTo>
                <a:close/>
                <a:moveTo>
                  <a:pt x="59350" y="111628"/>
                </a:moveTo>
                <a:cubicBezTo>
                  <a:pt x="59350" y="103737"/>
                  <a:pt x="65746" y="97340"/>
                  <a:pt x="73637" y="97340"/>
                </a:cubicBezTo>
                <a:lnTo>
                  <a:pt x="89854" y="97340"/>
                </a:lnTo>
                <a:cubicBezTo>
                  <a:pt x="97744" y="97340"/>
                  <a:pt x="104141" y="103737"/>
                  <a:pt x="104141" y="111628"/>
                </a:cubicBezTo>
                <a:cubicBezTo>
                  <a:pt x="104141" y="119519"/>
                  <a:pt x="97744" y="125915"/>
                  <a:pt x="89854" y="125915"/>
                </a:cubicBezTo>
                <a:lnTo>
                  <a:pt x="73623" y="125915"/>
                </a:lnTo>
                <a:cubicBezTo>
                  <a:pt x="65732" y="125915"/>
                  <a:pt x="59335" y="119519"/>
                  <a:pt x="59335" y="111628"/>
                </a:cubicBezTo>
                <a:close/>
                <a:moveTo>
                  <a:pt x="237829" y="64936"/>
                </a:moveTo>
                <a:cubicBezTo>
                  <a:pt x="234242" y="68650"/>
                  <a:pt x="228930" y="70140"/>
                  <a:pt x="223935" y="68832"/>
                </a:cubicBezTo>
                <a:cubicBezTo>
                  <a:pt x="218939" y="67525"/>
                  <a:pt x="215038" y="63624"/>
                  <a:pt x="213730" y="58628"/>
                </a:cubicBezTo>
                <a:cubicBezTo>
                  <a:pt x="212423" y="53633"/>
                  <a:pt x="213913" y="48321"/>
                  <a:pt x="217627" y="44734"/>
                </a:cubicBezTo>
                <a:lnTo>
                  <a:pt x="229785" y="32561"/>
                </a:lnTo>
                <a:cubicBezTo>
                  <a:pt x="235364" y="26978"/>
                  <a:pt x="244412" y="26975"/>
                  <a:pt x="249995" y="32554"/>
                </a:cubicBezTo>
                <a:cubicBezTo>
                  <a:pt x="255578" y="38132"/>
                  <a:pt x="255581" y="47181"/>
                  <a:pt x="250002" y="52763"/>
                </a:cubicBezTo>
                <a:close/>
                <a:moveTo>
                  <a:pt x="237772" y="111613"/>
                </a:moveTo>
                <a:cubicBezTo>
                  <a:pt x="237772" y="103723"/>
                  <a:pt x="244169" y="97326"/>
                  <a:pt x="252060" y="97326"/>
                </a:cubicBezTo>
                <a:lnTo>
                  <a:pt x="268290" y="97326"/>
                </a:lnTo>
                <a:cubicBezTo>
                  <a:pt x="276181" y="97326"/>
                  <a:pt x="282578" y="103723"/>
                  <a:pt x="282578" y="111613"/>
                </a:cubicBezTo>
                <a:cubicBezTo>
                  <a:pt x="282578" y="119504"/>
                  <a:pt x="276181" y="125901"/>
                  <a:pt x="268290" y="125901"/>
                </a:cubicBezTo>
                <a:lnTo>
                  <a:pt x="252060" y="125901"/>
                </a:lnTo>
                <a:cubicBezTo>
                  <a:pt x="244169" y="125901"/>
                  <a:pt x="237772" y="119504"/>
                  <a:pt x="237772" y="111613"/>
                </a:cubicBezTo>
                <a:close/>
                <a:moveTo>
                  <a:pt x="224485" y="109756"/>
                </a:moveTo>
                <a:cubicBezTo>
                  <a:pt x="224486" y="139482"/>
                  <a:pt x="200389" y="163580"/>
                  <a:pt x="170664" y="163580"/>
                </a:cubicBezTo>
                <a:cubicBezTo>
                  <a:pt x="140938" y="163580"/>
                  <a:pt x="116841" y="139482"/>
                  <a:pt x="116843" y="109756"/>
                </a:cubicBezTo>
                <a:cubicBezTo>
                  <a:pt x="116844" y="80033"/>
                  <a:pt x="140940" y="55938"/>
                  <a:pt x="170664" y="55938"/>
                </a:cubicBezTo>
                <a:cubicBezTo>
                  <a:pt x="200387" y="55938"/>
                  <a:pt x="224483" y="80033"/>
                  <a:pt x="224485" y="10975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17"/>
          <p:cNvSpPr/>
          <p:nvPr/>
        </p:nvSpPr>
        <p:spPr>
          <a:xfrm>
            <a:off x="4398078" y="2920386"/>
            <a:ext cx="327169" cy="343921"/>
          </a:xfrm>
          <a:custGeom>
            <a:avLst/>
            <a:gdLst/>
            <a:ahLst/>
            <a:cxnLst/>
            <a:rect l="0" t="0" r="0" b="0"/>
            <a:pathLst>
              <a:path w="327169" h="343921">
                <a:moveTo>
                  <a:pt x="198724" y="41273"/>
                </a:moveTo>
                <a:cubicBezTo>
                  <a:pt x="202594" y="43014"/>
                  <a:pt x="205072" y="46874"/>
                  <a:pt x="205045" y="51117"/>
                </a:cubicBezTo>
                <a:cubicBezTo>
                  <a:pt x="205017" y="55360"/>
                  <a:pt x="202488" y="59187"/>
                  <a:pt x="198596" y="60876"/>
                </a:cubicBezTo>
                <a:lnTo>
                  <a:pt x="164306" y="75792"/>
                </a:lnTo>
                <a:lnTo>
                  <a:pt x="164306" y="102124"/>
                </a:lnTo>
                <a:lnTo>
                  <a:pt x="44291" y="102124"/>
                </a:lnTo>
                <a:lnTo>
                  <a:pt x="44291" y="74549"/>
                </a:lnTo>
                <a:lnTo>
                  <a:pt x="27860" y="67405"/>
                </a:lnTo>
                <a:lnTo>
                  <a:pt x="27860" y="89622"/>
                </a:lnTo>
                <a:cubicBezTo>
                  <a:pt x="27860" y="95540"/>
                  <a:pt x="23063" y="100338"/>
                  <a:pt x="17144" y="100338"/>
                </a:cubicBezTo>
                <a:cubicBezTo>
                  <a:pt x="11226" y="100338"/>
                  <a:pt x="6429" y="95540"/>
                  <a:pt x="6429" y="89622"/>
                </a:cubicBezTo>
                <a:lnTo>
                  <a:pt x="6429" y="53904"/>
                </a:lnTo>
                <a:cubicBezTo>
                  <a:pt x="6431" y="53426"/>
                  <a:pt x="6464" y="52948"/>
                  <a:pt x="6529" y="52475"/>
                </a:cubicBezTo>
                <a:cubicBezTo>
                  <a:pt x="5893" y="47781"/>
                  <a:pt x="8414" y="43226"/>
                  <a:pt x="12730" y="41273"/>
                </a:cubicBezTo>
                <a:lnTo>
                  <a:pt x="101312" y="1268"/>
                </a:lnTo>
                <a:cubicBezTo>
                  <a:pt x="104119" y="0"/>
                  <a:pt x="107335" y="0"/>
                  <a:pt x="110142" y="1268"/>
                </a:cubicBezTo>
                <a:close/>
                <a:moveTo>
                  <a:pt x="164306" y="125341"/>
                </a:moveTo>
                <a:cubicBezTo>
                  <a:pt x="164306" y="157731"/>
                  <a:pt x="138374" y="185349"/>
                  <a:pt x="104298" y="185349"/>
                </a:cubicBezTo>
                <a:cubicBezTo>
                  <a:pt x="70351" y="185349"/>
                  <a:pt x="44291" y="159288"/>
                  <a:pt x="44291" y="125341"/>
                </a:cubicBezTo>
                <a:lnTo>
                  <a:pt x="44291" y="119983"/>
                </a:lnTo>
                <a:lnTo>
                  <a:pt x="164306" y="119983"/>
                </a:lnTo>
                <a:close/>
                <a:moveTo>
                  <a:pt x="161191" y="209423"/>
                </a:moveTo>
                <a:lnTo>
                  <a:pt x="160948" y="209866"/>
                </a:lnTo>
                <a:lnTo>
                  <a:pt x="160834" y="210080"/>
                </a:lnTo>
                <a:close/>
                <a:moveTo>
                  <a:pt x="160934" y="209866"/>
                </a:moveTo>
                <a:cubicBezTo>
                  <a:pt x="162853" y="206144"/>
                  <a:pt x="166049" y="203238"/>
                  <a:pt x="169935" y="201679"/>
                </a:cubicBezTo>
                <a:lnTo>
                  <a:pt x="239944" y="165960"/>
                </a:lnTo>
                <a:lnTo>
                  <a:pt x="239944" y="131670"/>
                </a:lnTo>
                <a:cubicBezTo>
                  <a:pt x="239905" y="129785"/>
                  <a:pt x="240653" y="127968"/>
                  <a:pt x="242009" y="126656"/>
                </a:cubicBezTo>
                <a:cubicBezTo>
                  <a:pt x="243364" y="125344"/>
                  <a:pt x="245204" y="124656"/>
                  <a:pt x="247088" y="124755"/>
                </a:cubicBezTo>
                <a:cubicBezTo>
                  <a:pt x="267504" y="126355"/>
                  <a:pt x="279334" y="138286"/>
                  <a:pt x="307738" y="217010"/>
                </a:cubicBezTo>
                <a:lnTo>
                  <a:pt x="218698" y="268830"/>
                </a:lnTo>
                <a:lnTo>
                  <a:pt x="199939" y="268830"/>
                </a:lnTo>
                <a:cubicBezTo>
                  <a:pt x="177079" y="268830"/>
                  <a:pt x="158505" y="250257"/>
                  <a:pt x="158505" y="227397"/>
                </a:cubicBezTo>
                <a:lnTo>
                  <a:pt x="158505" y="220253"/>
                </a:lnTo>
                <a:cubicBezTo>
                  <a:pt x="158505" y="216438"/>
                  <a:pt x="159362" y="212866"/>
                  <a:pt x="160948" y="209866"/>
                </a:cubicBezTo>
                <a:close/>
                <a:moveTo>
                  <a:pt x="145461" y="200979"/>
                </a:moveTo>
                <a:cubicBezTo>
                  <a:pt x="142274" y="206907"/>
                  <a:pt x="140619" y="213537"/>
                  <a:pt x="140646" y="220267"/>
                </a:cubicBezTo>
                <a:lnTo>
                  <a:pt x="140646" y="227411"/>
                </a:lnTo>
                <a:cubicBezTo>
                  <a:pt x="140646" y="260129"/>
                  <a:pt x="167220" y="286704"/>
                  <a:pt x="199939" y="286704"/>
                </a:cubicBezTo>
                <a:lnTo>
                  <a:pt x="202082" y="286704"/>
                </a:lnTo>
                <a:lnTo>
                  <a:pt x="202082" y="303906"/>
                </a:lnTo>
                <a:cubicBezTo>
                  <a:pt x="201873" y="303925"/>
                  <a:pt x="201663" y="303934"/>
                  <a:pt x="201453" y="303935"/>
                </a:cubicBezTo>
                <a:lnTo>
                  <a:pt x="7143" y="303935"/>
                </a:lnTo>
                <a:cubicBezTo>
                  <a:pt x="3198" y="303935"/>
                  <a:pt x="0" y="300736"/>
                  <a:pt x="0" y="296791"/>
                </a:cubicBezTo>
                <a:cubicBezTo>
                  <a:pt x="0" y="238498"/>
                  <a:pt x="47563" y="192492"/>
                  <a:pt x="104298" y="192492"/>
                </a:cubicBezTo>
                <a:cubicBezTo>
                  <a:pt x="118843" y="192492"/>
                  <a:pt x="132773" y="195507"/>
                  <a:pt x="145446" y="200979"/>
                </a:cubicBezTo>
                <a:close/>
                <a:moveTo>
                  <a:pt x="242658" y="340282"/>
                </a:moveTo>
                <a:cubicBezTo>
                  <a:pt x="238318" y="343454"/>
                  <a:pt x="232564" y="343921"/>
                  <a:pt x="227769" y="341490"/>
                </a:cubicBezTo>
                <a:cubicBezTo>
                  <a:pt x="222974" y="339059"/>
                  <a:pt x="219949" y="334143"/>
                  <a:pt x="219941" y="328766"/>
                </a:cubicBezTo>
                <a:lnTo>
                  <a:pt x="219941" y="288776"/>
                </a:lnTo>
                <a:lnTo>
                  <a:pt x="313810" y="234155"/>
                </a:lnTo>
                <a:cubicBezTo>
                  <a:pt x="317339" y="244285"/>
                  <a:pt x="321125" y="255357"/>
                  <a:pt x="325197" y="267445"/>
                </a:cubicBezTo>
                <a:cubicBezTo>
                  <a:pt x="327169" y="273331"/>
                  <a:pt x="325126" y="279903"/>
                  <a:pt x="320111" y="28356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3102924" y="3109686"/>
            <a:ext cx="278736" cy="341471"/>
          </a:xfrm>
          <a:custGeom>
            <a:avLst/>
            <a:gdLst/>
            <a:ahLst/>
            <a:cxnLst/>
            <a:rect l="0" t="0" r="0" b="0"/>
            <a:pathLst>
              <a:path w="278736" h="341471">
                <a:moveTo>
                  <a:pt x="150863" y="27874"/>
                </a:moveTo>
                <a:cubicBezTo>
                  <a:pt x="156492" y="28017"/>
                  <a:pt x="161707" y="30018"/>
                  <a:pt x="165565" y="33875"/>
                </a:cubicBezTo>
                <a:cubicBezTo>
                  <a:pt x="169579" y="37904"/>
                  <a:pt x="171580" y="43376"/>
                  <a:pt x="171580" y="49291"/>
                </a:cubicBezTo>
                <a:lnTo>
                  <a:pt x="171580" y="92154"/>
                </a:lnTo>
                <a:cubicBezTo>
                  <a:pt x="171580" y="98069"/>
                  <a:pt x="169565" y="103541"/>
                  <a:pt x="165565" y="107570"/>
                </a:cubicBezTo>
                <a:cubicBezTo>
                  <a:pt x="161618" y="111388"/>
                  <a:pt x="156354" y="113542"/>
                  <a:pt x="150863" y="113585"/>
                </a:cubicBezTo>
                <a:lnTo>
                  <a:pt x="150863" y="139303"/>
                </a:lnTo>
                <a:cubicBezTo>
                  <a:pt x="150863" y="145221"/>
                  <a:pt x="146065" y="150018"/>
                  <a:pt x="140147" y="150018"/>
                </a:cubicBezTo>
                <a:cubicBezTo>
                  <a:pt x="134229" y="150018"/>
                  <a:pt x="129432" y="145221"/>
                  <a:pt x="129432" y="139303"/>
                </a:cubicBezTo>
                <a:lnTo>
                  <a:pt x="129432" y="113585"/>
                </a:lnTo>
                <a:lnTo>
                  <a:pt x="128717" y="113585"/>
                </a:lnTo>
                <a:cubicBezTo>
                  <a:pt x="122802" y="113585"/>
                  <a:pt x="117330" y="111585"/>
                  <a:pt x="113301" y="107570"/>
                </a:cubicBezTo>
                <a:cubicBezTo>
                  <a:pt x="109286" y="103541"/>
                  <a:pt x="107286" y="98069"/>
                  <a:pt x="107286" y="92154"/>
                </a:cubicBezTo>
                <a:lnTo>
                  <a:pt x="107286" y="49291"/>
                </a:lnTo>
                <a:cubicBezTo>
                  <a:pt x="107286" y="43376"/>
                  <a:pt x="109300" y="37904"/>
                  <a:pt x="113301" y="33875"/>
                </a:cubicBezTo>
                <a:cubicBezTo>
                  <a:pt x="117330" y="29860"/>
                  <a:pt x="122802" y="27860"/>
                  <a:pt x="128717" y="27860"/>
                </a:cubicBezTo>
                <a:lnTo>
                  <a:pt x="129432" y="27860"/>
                </a:lnTo>
                <a:lnTo>
                  <a:pt x="129432" y="10715"/>
                </a:lnTo>
                <a:cubicBezTo>
                  <a:pt x="129432" y="4797"/>
                  <a:pt x="134229" y="0"/>
                  <a:pt x="140147" y="0"/>
                </a:cubicBezTo>
                <a:cubicBezTo>
                  <a:pt x="146065" y="0"/>
                  <a:pt x="150863" y="4797"/>
                  <a:pt x="150863" y="10715"/>
                </a:cubicBezTo>
                <a:close/>
                <a:moveTo>
                  <a:pt x="272721" y="93283"/>
                </a:moveTo>
                <a:cubicBezTo>
                  <a:pt x="268863" y="97140"/>
                  <a:pt x="263663" y="99140"/>
                  <a:pt x="258019" y="99283"/>
                </a:cubicBezTo>
                <a:lnTo>
                  <a:pt x="258019" y="125015"/>
                </a:lnTo>
                <a:cubicBezTo>
                  <a:pt x="258019" y="130933"/>
                  <a:pt x="253222" y="135731"/>
                  <a:pt x="247303" y="135731"/>
                </a:cubicBezTo>
                <a:cubicBezTo>
                  <a:pt x="241385" y="135731"/>
                  <a:pt x="236588" y="130933"/>
                  <a:pt x="236588" y="125015"/>
                </a:cubicBezTo>
                <a:lnTo>
                  <a:pt x="236588" y="99298"/>
                </a:lnTo>
                <a:lnTo>
                  <a:pt x="235873" y="99298"/>
                </a:lnTo>
                <a:cubicBezTo>
                  <a:pt x="229958" y="99298"/>
                  <a:pt x="224486" y="97297"/>
                  <a:pt x="220457" y="93283"/>
                </a:cubicBezTo>
                <a:cubicBezTo>
                  <a:pt x="216477" y="89151"/>
                  <a:pt x="214312" y="83601"/>
                  <a:pt x="214442" y="77866"/>
                </a:cubicBezTo>
                <a:lnTo>
                  <a:pt x="214442" y="23574"/>
                </a:lnTo>
                <a:cubicBezTo>
                  <a:pt x="214442" y="17659"/>
                  <a:pt x="216442" y="12187"/>
                  <a:pt x="220457" y="8158"/>
                </a:cubicBezTo>
                <a:cubicBezTo>
                  <a:pt x="224486" y="4157"/>
                  <a:pt x="229958" y="2143"/>
                  <a:pt x="235873" y="2143"/>
                </a:cubicBezTo>
                <a:lnTo>
                  <a:pt x="257305" y="2143"/>
                </a:lnTo>
                <a:cubicBezTo>
                  <a:pt x="263220" y="2143"/>
                  <a:pt x="268692" y="4143"/>
                  <a:pt x="272721" y="8158"/>
                </a:cubicBezTo>
                <a:cubicBezTo>
                  <a:pt x="276721" y="12187"/>
                  <a:pt x="278736" y="17659"/>
                  <a:pt x="278736" y="23574"/>
                </a:cubicBezTo>
                <a:lnTo>
                  <a:pt x="278736" y="77866"/>
                </a:lnTo>
                <a:cubicBezTo>
                  <a:pt x="278736" y="83781"/>
                  <a:pt x="276736" y="89254"/>
                  <a:pt x="272721" y="93283"/>
                </a:cubicBezTo>
                <a:close/>
                <a:moveTo>
                  <a:pt x="58408" y="131859"/>
                </a:moveTo>
                <a:cubicBezTo>
                  <a:pt x="54551" y="135716"/>
                  <a:pt x="49336" y="137717"/>
                  <a:pt x="43707" y="137860"/>
                </a:cubicBezTo>
                <a:lnTo>
                  <a:pt x="43707" y="159305"/>
                </a:lnTo>
                <a:cubicBezTo>
                  <a:pt x="43707" y="165223"/>
                  <a:pt x="38909" y="170021"/>
                  <a:pt x="32991" y="170021"/>
                </a:cubicBezTo>
                <a:cubicBezTo>
                  <a:pt x="27073" y="170021"/>
                  <a:pt x="22275" y="165223"/>
                  <a:pt x="22275" y="159305"/>
                </a:cubicBezTo>
                <a:lnTo>
                  <a:pt x="22275" y="137874"/>
                </a:lnTo>
                <a:lnTo>
                  <a:pt x="21561" y="137874"/>
                </a:lnTo>
                <a:cubicBezTo>
                  <a:pt x="15646" y="137874"/>
                  <a:pt x="10174" y="135874"/>
                  <a:pt x="6145" y="131859"/>
                </a:cubicBezTo>
                <a:cubicBezTo>
                  <a:pt x="2165" y="127727"/>
                  <a:pt x="0" y="122178"/>
                  <a:pt x="130" y="116443"/>
                </a:cubicBezTo>
                <a:lnTo>
                  <a:pt x="130" y="73580"/>
                </a:lnTo>
                <a:cubicBezTo>
                  <a:pt x="130" y="67665"/>
                  <a:pt x="2130" y="62193"/>
                  <a:pt x="6145" y="58164"/>
                </a:cubicBezTo>
                <a:cubicBezTo>
                  <a:pt x="10174" y="54163"/>
                  <a:pt x="15646" y="52149"/>
                  <a:pt x="21561" y="52149"/>
                </a:cubicBezTo>
                <a:lnTo>
                  <a:pt x="42992" y="52149"/>
                </a:lnTo>
                <a:cubicBezTo>
                  <a:pt x="48907" y="52149"/>
                  <a:pt x="54379" y="54149"/>
                  <a:pt x="58408" y="58164"/>
                </a:cubicBezTo>
                <a:cubicBezTo>
                  <a:pt x="62409" y="62193"/>
                  <a:pt x="64423" y="67665"/>
                  <a:pt x="64423" y="73580"/>
                </a:cubicBezTo>
                <a:lnTo>
                  <a:pt x="64423" y="116443"/>
                </a:lnTo>
                <a:cubicBezTo>
                  <a:pt x="64423" y="122358"/>
                  <a:pt x="62423" y="127830"/>
                  <a:pt x="58408" y="131859"/>
                </a:cubicBezTo>
                <a:close/>
                <a:moveTo>
                  <a:pt x="265163" y="235029"/>
                </a:moveTo>
                <a:lnTo>
                  <a:pt x="265163" y="285035"/>
                </a:lnTo>
                <a:cubicBezTo>
                  <a:pt x="265163" y="290953"/>
                  <a:pt x="260365" y="295751"/>
                  <a:pt x="254447" y="295751"/>
                </a:cubicBezTo>
                <a:cubicBezTo>
                  <a:pt x="248529" y="295751"/>
                  <a:pt x="243732" y="290953"/>
                  <a:pt x="243732" y="285035"/>
                </a:cubicBezTo>
                <a:lnTo>
                  <a:pt x="243732" y="250488"/>
                </a:lnTo>
                <a:lnTo>
                  <a:pt x="143905" y="287921"/>
                </a:lnTo>
                <a:cubicBezTo>
                  <a:pt x="141482" y="288828"/>
                  <a:pt x="138812" y="288828"/>
                  <a:pt x="136390" y="287921"/>
                </a:cubicBezTo>
                <a:lnTo>
                  <a:pt x="22090" y="245059"/>
                </a:lnTo>
                <a:cubicBezTo>
                  <a:pt x="17912" y="243488"/>
                  <a:pt x="15146" y="239492"/>
                  <a:pt x="15146" y="235029"/>
                </a:cubicBezTo>
                <a:cubicBezTo>
                  <a:pt x="15146" y="230566"/>
                  <a:pt x="17912" y="226570"/>
                  <a:pt x="22090" y="224999"/>
                </a:cubicBezTo>
                <a:lnTo>
                  <a:pt x="136390" y="182137"/>
                </a:lnTo>
                <a:cubicBezTo>
                  <a:pt x="138813" y="181229"/>
                  <a:pt x="141482" y="181229"/>
                  <a:pt x="143905" y="182137"/>
                </a:cubicBezTo>
                <a:lnTo>
                  <a:pt x="257976" y="224913"/>
                </a:lnTo>
                <a:cubicBezTo>
                  <a:pt x="262282" y="226410"/>
                  <a:pt x="265166" y="230471"/>
                  <a:pt x="265163" y="235029"/>
                </a:cubicBezTo>
                <a:close/>
                <a:moveTo>
                  <a:pt x="151434" y="307995"/>
                </a:moveTo>
                <a:lnTo>
                  <a:pt x="222300" y="281420"/>
                </a:lnTo>
                <a:lnTo>
                  <a:pt x="222300" y="309324"/>
                </a:lnTo>
                <a:cubicBezTo>
                  <a:pt x="222299" y="312783"/>
                  <a:pt x="220629" y="316029"/>
                  <a:pt x="217814" y="318039"/>
                </a:cubicBezTo>
                <a:lnTo>
                  <a:pt x="211585" y="309324"/>
                </a:lnTo>
                <a:lnTo>
                  <a:pt x="217800" y="318054"/>
                </a:lnTo>
                <a:lnTo>
                  <a:pt x="217785" y="318054"/>
                </a:lnTo>
                <a:lnTo>
                  <a:pt x="217757" y="318082"/>
                </a:lnTo>
                <a:lnTo>
                  <a:pt x="217671" y="318139"/>
                </a:lnTo>
                <a:lnTo>
                  <a:pt x="217414" y="318325"/>
                </a:lnTo>
                <a:cubicBezTo>
                  <a:pt x="216084" y="319227"/>
                  <a:pt x="214731" y="320094"/>
                  <a:pt x="213356" y="320925"/>
                </a:cubicBezTo>
                <a:cubicBezTo>
                  <a:pt x="203284" y="326998"/>
                  <a:pt x="175695" y="341471"/>
                  <a:pt x="140147" y="341471"/>
                </a:cubicBezTo>
                <a:cubicBezTo>
                  <a:pt x="104600" y="341471"/>
                  <a:pt x="77011" y="326998"/>
                  <a:pt x="66938" y="320925"/>
                </a:cubicBezTo>
                <a:cubicBezTo>
                  <a:pt x="65581" y="320097"/>
                  <a:pt x="64509" y="319411"/>
                  <a:pt x="63766" y="318925"/>
                </a:cubicBezTo>
                <a:lnTo>
                  <a:pt x="62880" y="318325"/>
                </a:lnTo>
                <a:lnTo>
                  <a:pt x="62623" y="318139"/>
                </a:lnTo>
                <a:lnTo>
                  <a:pt x="62538" y="318082"/>
                </a:lnTo>
                <a:lnTo>
                  <a:pt x="62509" y="318054"/>
                </a:lnTo>
                <a:lnTo>
                  <a:pt x="62480" y="318039"/>
                </a:lnTo>
                <a:lnTo>
                  <a:pt x="68710" y="309324"/>
                </a:lnTo>
                <a:lnTo>
                  <a:pt x="62480" y="318039"/>
                </a:lnTo>
                <a:cubicBezTo>
                  <a:pt x="59666" y="316039"/>
                  <a:pt x="57994" y="312781"/>
                  <a:pt x="57994" y="309324"/>
                </a:cubicBezTo>
                <a:lnTo>
                  <a:pt x="57994" y="281420"/>
                </a:lnTo>
                <a:lnTo>
                  <a:pt x="128860" y="307995"/>
                </a:lnTo>
                <a:cubicBezTo>
                  <a:pt x="136147" y="310710"/>
                  <a:pt x="144148" y="310710"/>
                  <a:pt x="151434" y="30799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9"/>
          <p:cNvSpPr/>
          <p:nvPr/>
        </p:nvSpPr>
        <p:spPr>
          <a:xfrm>
            <a:off x="4199431" y="3694082"/>
            <a:ext cx="364761" cy="363018"/>
          </a:xfrm>
          <a:custGeom>
            <a:avLst/>
            <a:gdLst/>
            <a:ahLst/>
            <a:cxnLst/>
            <a:rect l="0" t="0" r="0" b="0"/>
            <a:pathLst>
              <a:path w="364761" h="363018">
                <a:moveTo>
                  <a:pt x="181523" y="155363"/>
                </a:moveTo>
                <a:cubicBezTo>
                  <a:pt x="164242" y="155363"/>
                  <a:pt x="150233" y="141354"/>
                  <a:pt x="150233" y="124073"/>
                </a:cubicBezTo>
                <a:cubicBezTo>
                  <a:pt x="150233" y="106792"/>
                  <a:pt x="164242" y="92783"/>
                  <a:pt x="181523" y="92783"/>
                </a:cubicBezTo>
                <a:cubicBezTo>
                  <a:pt x="198804" y="92783"/>
                  <a:pt x="212813" y="106792"/>
                  <a:pt x="212813" y="124073"/>
                </a:cubicBezTo>
                <a:cubicBezTo>
                  <a:pt x="212813" y="141354"/>
                  <a:pt x="198804" y="155363"/>
                  <a:pt x="181523" y="155363"/>
                </a:cubicBezTo>
                <a:close/>
                <a:moveTo>
                  <a:pt x="195382" y="207798"/>
                </a:moveTo>
                <a:cubicBezTo>
                  <a:pt x="195420" y="210520"/>
                  <a:pt x="196493" y="213125"/>
                  <a:pt x="198382" y="215084"/>
                </a:cubicBezTo>
                <a:lnTo>
                  <a:pt x="230386" y="246946"/>
                </a:lnTo>
                <a:cubicBezTo>
                  <a:pt x="233091" y="249628"/>
                  <a:pt x="234612" y="253280"/>
                  <a:pt x="234612" y="257090"/>
                </a:cubicBezTo>
                <a:cubicBezTo>
                  <a:pt x="234612" y="260899"/>
                  <a:pt x="233091" y="264551"/>
                  <a:pt x="230386" y="267234"/>
                </a:cubicBezTo>
                <a:cubicBezTo>
                  <a:pt x="227690" y="269908"/>
                  <a:pt x="224040" y="271399"/>
                  <a:pt x="220242" y="271377"/>
                </a:cubicBezTo>
                <a:cubicBezTo>
                  <a:pt x="216444" y="271399"/>
                  <a:pt x="212794" y="269908"/>
                  <a:pt x="210098" y="267234"/>
                </a:cubicBezTo>
                <a:lnTo>
                  <a:pt x="186524" y="242802"/>
                </a:lnTo>
                <a:cubicBezTo>
                  <a:pt x="185227" y="241421"/>
                  <a:pt x="183417" y="240637"/>
                  <a:pt x="181523" y="240637"/>
                </a:cubicBezTo>
                <a:cubicBezTo>
                  <a:pt x="179629" y="240637"/>
                  <a:pt x="177819" y="241421"/>
                  <a:pt x="176522" y="242802"/>
                </a:cubicBezTo>
                <a:lnTo>
                  <a:pt x="152519" y="267234"/>
                </a:lnTo>
                <a:cubicBezTo>
                  <a:pt x="149823" y="269908"/>
                  <a:pt x="146173" y="271399"/>
                  <a:pt x="142375" y="271377"/>
                </a:cubicBezTo>
                <a:cubicBezTo>
                  <a:pt x="138578" y="271399"/>
                  <a:pt x="134927" y="269908"/>
                  <a:pt x="132231" y="267234"/>
                </a:cubicBezTo>
                <a:cubicBezTo>
                  <a:pt x="129526" y="264551"/>
                  <a:pt x="128005" y="260899"/>
                  <a:pt x="128005" y="257090"/>
                </a:cubicBezTo>
                <a:cubicBezTo>
                  <a:pt x="128005" y="253280"/>
                  <a:pt x="129526" y="249628"/>
                  <a:pt x="132231" y="246946"/>
                </a:cubicBezTo>
                <a:lnTo>
                  <a:pt x="164235" y="215799"/>
                </a:lnTo>
                <a:cubicBezTo>
                  <a:pt x="166124" y="213839"/>
                  <a:pt x="167197" y="211234"/>
                  <a:pt x="167235" y="208512"/>
                </a:cubicBezTo>
                <a:cubicBezTo>
                  <a:pt x="167248" y="204349"/>
                  <a:pt x="164316" y="200759"/>
                  <a:pt x="160235" y="199940"/>
                </a:cubicBezTo>
                <a:cubicBezTo>
                  <a:pt x="135409" y="194494"/>
                  <a:pt x="114937" y="177023"/>
                  <a:pt x="105656" y="153362"/>
                </a:cubicBezTo>
                <a:cubicBezTo>
                  <a:pt x="102737" y="146024"/>
                  <a:pt x="106319" y="137708"/>
                  <a:pt x="113657" y="134789"/>
                </a:cubicBezTo>
                <a:cubicBezTo>
                  <a:pt x="120996" y="131869"/>
                  <a:pt x="129311" y="135451"/>
                  <a:pt x="132231" y="142790"/>
                </a:cubicBezTo>
                <a:cubicBezTo>
                  <a:pt x="139415" y="161035"/>
                  <a:pt x="157057" y="173004"/>
                  <a:pt x="176665" y="172936"/>
                </a:cubicBezTo>
                <a:lnTo>
                  <a:pt x="186381" y="172936"/>
                </a:lnTo>
                <a:cubicBezTo>
                  <a:pt x="205989" y="173004"/>
                  <a:pt x="223631" y="161035"/>
                  <a:pt x="230815" y="142790"/>
                </a:cubicBezTo>
                <a:cubicBezTo>
                  <a:pt x="234123" y="136316"/>
                  <a:pt x="241765" y="133359"/>
                  <a:pt x="248570" y="135919"/>
                </a:cubicBezTo>
                <a:cubicBezTo>
                  <a:pt x="255374" y="138480"/>
                  <a:pt x="259170" y="145742"/>
                  <a:pt x="257390" y="152791"/>
                </a:cubicBezTo>
                <a:cubicBezTo>
                  <a:pt x="248264" y="176672"/>
                  <a:pt x="227765" y="194381"/>
                  <a:pt x="202811" y="199940"/>
                </a:cubicBezTo>
                <a:cubicBezTo>
                  <a:pt x="198813" y="200520"/>
                  <a:pt x="195737" y="203773"/>
                  <a:pt x="195382" y="207798"/>
                </a:cubicBezTo>
                <a:close/>
                <a:moveTo>
                  <a:pt x="57079" y="276378"/>
                </a:moveTo>
                <a:cubicBezTo>
                  <a:pt x="54081" y="277421"/>
                  <a:pt x="50752" y="276446"/>
                  <a:pt x="48792" y="273949"/>
                </a:cubicBezTo>
                <a:cubicBezTo>
                  <a:pt x="0" y="205810"/>
                  <a:pt x="10309" y="111869"/>
                  <a:pt x="72718" y="55934"/>
                </a:cubicBezTo>
                <a:cubicBezTo>
                  <a:pt x="135127" y="0"/>
                  <a:pt x="229633" y="0"/>
                  <a:pt x="292042" y="55934"/>
                </a:cubicBezTo>
                <a:cubicBezTo>
                  <a:pt x="354451" y="111869"/>
                  <a:pt x="364761" y="205810"/>
                  <a:pt x="315968" y="273949"/>
                </a:cubicBezTo>
                <a:cubicBezTo>
                  <a:pt x="313935" y="276827"/>
                  <a:pt x="310079" y="277745"/>
                  <a:pt x="306967" y="276092"/>
                </a:cubicBezTo>
                <a:cubicBezTo>
                  <a:pt x="301360" y="273283"/>
                  <a:pt x="295229" y="271678"/>
                  <a:pt x="288965" y="271377"/>
                </a:cubicBezTo>
                <a:cubicBezTo>
                  <a:pt x="287625" y="271353"/>
                  <a:pt x="286411" y="270581"/>
                  <a:pt x="285822" y="269377"/>
                </a:cubicBezTo>
                <a:cubicBezTo>
                  <a:pt x="285102" y="268192"/>
                  <a:pt x="285102" y="266704"/>
                  <a:pt x="285822" y="265519"/>
                </a:cubicBezTo>
                <a:cubicBezTo>
                  <a:pt x="332130" y="210467"/>
                  <a:pt x="327443" y="128846"/>
                  <a:pt x="275136" y="79457"/>
                </a:cubicBezTo>
                <a:cubicBezTo>
                  <a:pt x="222829" y="30068"/>
                  <a:pt x="141074" y="30068"/>
                  <a:pt x="88767" y="79457"/>
                </a:cubicBezTo>
                <a:cubicBezTo>
                  <a:pt x="36460" y="128846"/>
                  <a:pt x="31773" y="210467"/>
                  <a:pt x="78081" y="265519"/>
                </a:cubicBezTo>
                <a:cubicBezTo>
                  <a:pt x="78801" y="266705"/>
                  <a:pt x="78801" y="268192"/>
                  <a:pt x="78081" y="269377"/>
                </a:cubicBezTo>
                <a:cubicBezTo>
                  <a:pt x="77492" y="270581"/>
                  <a:pt x="76278" y="271353"/>
                  <a:pt x="74938" y="271377"/>
                </a:cubicBezTo>
                <a:cubicBezTo>
                  <a:pt x="68692" y="271721"/>
                  <a:pt x="62596" y="273428"/>
                  <a:pt x="57079" y="276378"/>
                </a:cubicBezTo>
                <a:close/>
                <a:moveTo>
                  <a:pt x="352973" y="342815"/>
                </a:moveTo>
                <a:cubicBezTo>
                  <a:pt x="352973" y="350706"/>
                  <a:pt x="346576" y="357102"/>
                  <a:pt x="338685" y="357102"/>
                </a:cubicBezTo>
                <a:cubicBezTo>
                  <a:pt x="321128" y="357096"/>
                  <a:pt x="304152" y="350812"/>
                  <a:pt x="290822" y="339386"/>
                </a:cubicBezTo>
                <a:cubicBezTo>
                  <a:pt x="288195" y="337120"/>
                  <a:pt x="284305" y="337120"/>
                  <a:pt x="281678" y="339386"/>
                </a:cubicBezTo>
                <a:cubicBezTo>
                  <a:pt x="254199" y="363018"/>
                  <a:pt x="213574" y="363018"/>
                  <a:pt x="186095" y="339386"/>
                </a:cubicBezTo>
                <a:cubicBezTo>
                  <a:pt x="183468" y="337120"/>
                  <a:pt x="179578" y="337120"/>
                  <a:pt x="176951" y="339386"/>
                </a:cubicBezTo>
                <a:cubicBezTo>
                  <a:pt x="149403" y="362979"/>
                  <a:pt x="108772" y="362979"/>
                  <a:pt x="81225" y="339386"/>
                </a:cubicBezTo>
                <a:cubicBezTo>
                  <a:pt x="78668" y="337077"/>
                  <a:pt x="74780" y="337077"/>
                  <a:pt x="72224" y="339386"/>
                </a:cubicBezTo>
                <a:cubicBezTo>
                  <a:pt x="58881" y="350790"/>
                  <a:pt x="41913" y="357071"/>
                  <a:pt x="24360" y="357102"/>
                </a:cubicBezTo>
                <a:cubicBezTo>
                  <a:pt x="16470" y="357102"/>
                  <a:pt x="10073" y="350706"/>
                  <a:pt x="10073" y="342815"/>
                </a:cubicBezTo>
                <a:cubicBezTo>
                  <a:pt x="10073" y="334924"/>
                  <a:pt x="16470" y="328527"/>
                  <a:pt x="24360" y="328527"/>
                </a:cubicBezTo>
                <a:cubicBezTo>
                  <a:pt x="41010" y="327541"/>
                  <a:pt x="56237" y="318817"/>
                  <a:pt x="65508" y="304953"/>
                </a:cubicBezTo>
                <a:cubicBezTo>
                  <a:pt x="68394" y="301922"/>
                  <a:pt x="72396" y="300206"/>
                  <a:pt x="76581" y="300206"/>
                </a:cubicBezTo>
                <a:cubicBezTo>
                  <a:pt x="80766" y="300206"/>
                  <a:pt x="84768" y="301922"/>
                  <a:pt x="87654" y="304953"/>
                </a:cubicBezTo>
                <a:cubicBezTo>
                  <a:pt x="97001" y="318878"/>
                  <a:pt x="112342" y="327606"/>
                  <a:pt x="129088" y="328527"/>
                </a:cubicBezTo>
                <a:cubicBezTo>
                  <a:pt x="145775" y="327541"/>
                  <a:pt x="161046" y="318822"/>
                  <a:pt x="170379" y="304953"/>
                </a:cubicBezTo>
                <a:cubicBezTo>
                  <a:pt x="173239" y="301929"/>
                  <a:pt x="177218" y="300216"/>
                  <a:pt x="181380" y="300216"/>
                </a:cubicBezTo>
                <a:cubicBezTo>
                  <a:pt x="185542" y="300216"/>
                  <a:pt x="189521" y="301929"/>
                  <a:pt x="192381" y="304953"/>
                </a:cubicBezTo>
                <a:cubicBezTo>
                  <a:pt x="201789" y="318883"/>
                  <a:pt x="217174" y="327606"/>
                  <a:pt x="233958" y="328527"/>
                </a:cubicBezTo>
                <a:cubicBezTo>
                  <a:pt x="250607" y="327541"/>
                  <a:pt x="265835" y="318817"/>
                  <a:pt x="275106" y="304953"/>
                </a:cubicBezTo>
                <a:cubicBezTo>
                  <a:pt x="277992" y="301922"/>
                  <a:pt x="281994" y="300206"/>
                  <a:pt x="286179" y="300206"/>
                </a:cubicBezTo>
                <a:cubicBezTo>
                  <a:pt x="290364" y="300206"/>
                  <a:pt x="294366" y="301922"/>
                  <a:pt x="297252" y="304953"/>
                </a:cubicBezTo>
                <a:cubicBezTo>
                  <a:pt x="306598" y="318878"/>
                  <a:pt x="321940" y="327606"/>
                  <a:pt x="338685" y="328527"/>
                </a:cubicBezTo>
                <a:cubicBezTo>
                  <a:pt x="346576" y="328527"/>
                  <a:pt x="352973" y="334924"/>
                  <a:pt x="352973" y="34281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3335833" y="4073393"/>
            <a:ext cx="347304" cy="347264"/>
          </a:xfrm>
          <a:custGeom>
            <a:avLst/>
            <a:gdLst/>
            <a:ahLst/>
            <a:cxnLst/>
            <a:rect l="0" t="0" r="0" b="0"/>
            <a:pathLst>
              <a:path w="347304" h="347264">
                <a:moveTo>
                  <a:pt x="129187" y="34932"/>
                </a:moveTo>
                <a:cubicBezTo>
                  <a:pt x="96452" y="45100"/>
                  <a:pt x="68449" y="66670"/>
                  <a:pt x="50263" y="95726"/>
                </a:cubicBezTo>
                <a:lnTo>
                  <a:pt x="96012" y="95726"/>
                </a:lnTo>
                <a:cubicBezTo>
                  <a:pt x="103527" y="74580"/>
                  <a:pt x="114614" y="54221"/>
                  <a:pt x="129187" y="34932"/>
                </a:cubicBezTo>
                <a:close/>
                <a:moveTo>
                  <a:pt x="36533" y="124301"/>
                </a:moveTo>
                <a:cubicBezTo>
                  <a:pt x="31246" y="139457"/>
                  <a:pt x="28556" y="155397"/>
                  <a:pt x="28575" y="171449"/>
                </a:cubicBezTo>
                <a:cubicBezTo>
                  <a:pt x="28556" y="187497"/>
                  <a:pt x="31247" y="203432"/>
                  <a:pt x="36533" y="218584"/>
                </a:cubicBezTo>
                <a:lnTo>
                  <a:pt x="91325" y="218584"/>
                </a:lnTo>
                <a:cubicBezTo>
                  <a:pt x="86685" y="200712"/>
                  <a:pt x="84314" y="182327"/>
                  <a:pt x="84267" y="163863"/>
                </a:cubicBezTo>
                <a:cubicBezTo>
                  <a:pt x="84267" y="150490"/>
                  <a:pt x="85553" y="137288"/>
                  <a:pt x="88125" y="124301"/>
                </a:cubicBezTo>
                <a:lnTo>
                  <a:pt x="36547" y="124301"/>
                </a:lnTo>
                <a:close/>
                <a:moveTo>
                  <a:pt x="50249" y="247159"/>
                </a:moveTo>
                <a:cubicBezTo>
                  <a:pt x="69273" y="277568"/>
                  <a:pt x="99020" y="299728"/>
                  <a:pt x="133602" y="309252"/>
                </a:cubicBezTo>
                <a:cubicBezTo>
                  <a:pt x="119657" y="288764"/>
                  <a:pt x="108599" y="268004"/>
                  <a:pt x="100526" y="247159"/>
                </a:cubicBezTo>
                <a:lnTo>
                  <a:pt x="50263" y="247159"/>
                </a:lnTo>
                <a:close/>
                <a:moveTo>
                  <a:pt x="306352" y="124301"/>
                </a:moveTo>
                <a:lnTo>
                  <a:pt x="254974" y="124301"/>
                </a:lnTo>
                <a:cubicBezTo>
                  <a:pt x="257437" y="136725"/>
                  <a:pt x="258729" y="149354"/>
                  <a:pt x="258832" y="162020"/>
                </a:cubicBezTo>
                <a:cubicBezTo>
                  <a:pt x="252633" y="165336"/>
                  <a:pt x="246961" y="169554"/>
                  <a:pt x="242001" y="174536"/>
                </a:cubicBezTo>
                <a:cubicBezTo>
                  <a:pt x="238929" y="177593"/>
                  <a:pt x="236529" y="181079"/>
                  <a:pt x="234815" y="184794"/>
                </a:cubicBezTo>
                <a:lnTo>
                  <a:pt x="229585" y="179565"/>
                </a:lnTo>
                <a:cubicBezTo>
                  <a:pt x="230043" y="174278"/>
                  <a:pt x="230271" y="169049"/>
                  <a:pt x="230271" y="163849"/>
                </a:cubicBezTo>
                <a:cubicBezTo>
                  <a:pt x="230271" y="150518"/>
                  <a:pt x="228771" y="137302"/>
                  <a:pt x="225742" y="124301"/>
                </a:cubicBezTo>
                <a:lnTo>
                  <a:pt x="117371" y="124301"/>
                </a:lnTo>
                <a:cubicBezTo>
                  <a:pt x="114342" y="137317"/>
                  <a:pt x="112828" y="150533"/>
                  <a:pt x="112828" y="163863"/>
                </a:cubicBezTo>
                <a:cubicBezTo>
                  <a:pt x="112911" y="182399"/>
                  <a:pt x="115653" y="200827"/>
                  <a:pt x="120972" y="218584"/>
                </a:cubicBezTo>
                <a:lnTo>
                  <a:pt x="168263" y="218584"/>
                </a:lnTo>
                <a:cubicBezTo>
                  <a:pt x="169410" y="220181"/>
                  <a:pt x="170686" y="221682"/>
                  <a:pt x="172078" y="223070"/>
                </a:cubicBezTo>
                <a:lnTo>
                  <a:pt x="184323" y="235315"/>
                </a:lnTo>
                <a:cubicBezTo>
                  <a:pt x="180594" y="237029"/>
                  <a:pt x="177107" y="239429"/>
                  <a:pt x="174050" y="242487"/>
                </a:cubicBezTo>
                <a:cubicBezTo>
                  <a:pt x="172535" y="244001"/>
                  <a:pt x="171121" y="245559"/>
                  <a:pt x="169778" y="247159"/>
                </a:cubicBezTo>
                <a:lnTo>
                  <a:pt x="131445" y="247159"/>
                </a:lnTo>
                <a:cubicBezTo>
                  <a:pt x="137658" y="261132"/>
                  <a:pt x="144988" y="274582"/>
                  <a:pt x="153362" y="287378"/>
                </a:cubicBezTo>
                <a:cubicBezTo>
                  <a:pt x="151727" y="307931"/>
                  <a:pt x="159080" y="328184"/>
                  <a:pt x="173521" y="342900"/>
                </a:cubicBezTo>
                <a:lnTo>
                  <a:pt x="171450" y="342900"/>
                </a:lnTo>
                <a:cubicBezTo>
                  <a:pt x="76766" y="342900"/>
                  <a:pt x="0" y="266133"/>
                  <a:pt x="0" y="171450"/>
                </a:cubicBezTo>
                <a:cubicBezTo>
                  <a:pt x="0" y="76766"/>
                  <a:pt x="76766" y="0"/>
                  <a:pt x="171450" y="0"/>
                </a:cubicBezTo>
                <a:cubicBezTo>
                  <a:pt x="266133" y="0"/>
                  <a:pt x="342900" y="76766"/>
                  <a:pt x="342900" y="171450"/>
                </a:cubicBezTo>
                <a:lnTo>
                  <a:pt x="342885" y="174450"/>
                </a:lnTo>
                <a:cubicBezTo>
                  <a:pt x="334705" y="166270"/>
                  <a:pt x="324650" y="160213"/>
                  <a:pt x="313596" y="156805"/>
                </a:cubicBezTo>
                <a:cubicBezTo>
                  <a:pt x="312453" y="145532"/>
                  <a:pt x="309995" y="134645"/>
                  <a:pt x="306381" y="124301"/>
                </a:cubicBezTo>
                <a:close/>
                <a:moveTo>
                  <a:pt x="292650" y="95726"/>
                </a:moveTo>
                <a:cubicBezTo>
                  <a:pt x="274511" y="66743"/>
                  <a:pt x="246603" y="45205"/>
                  <a:pt x="213969" y="35004"/>
                </a:cubicBezTo>
                <a:cubicBezTo>
                  <a:pt x="228528" y="54263"/>
                  <a:pt x="239601" y="74595"/>
                  <a:pt x="247116" y="95726"/>
                </a:cubicBezTo>
                <a:close/>
                <a:moveTo>
                  <a:pt x="126644" y="95726"/>
                </a:moveTo>
                <a:lnTo>
                  <a:pt x="216484" y="95726"/>
                </a:lnTo>
                <a:cubicBezTo>
                  <a:pt x="206754" y="72580"/>
                  <a:pt x="191823" y="50320"/>
                  <a:pt x="171535" y="29432"/>
                </a:cubicBezTo>
                <a:cubicBezTo>
                  <a:pt x="151276" y="50320"/>
                  <a:pt x="136374" y="72580"/>
                  <a:pt x="126658" y="95726"/>
                </a:cubicBezTo>
                <a:close/>
                <a:moveTo>
                  <a:pt x="207440" y="187709"/>
                </a:moveTo>
                <a:lnTo>
                  <a:pt x="233286" y="213555"/>
                </a:lnTo>
                <a:lnTo>
                  <a:pt x="257160" y="189680"/>
                </a:lnTo>
                <a:cubicBezTo>
                  <a:pt x="276666" y="170174"/>
                  <a:pt x="308292" y="170174"/>
                  <a:pt x="327798" y="189680"/>
                </a:cubicBezTo>
                <a:cubicBezTo>
                  <a:pt x="347304" y="209186"/>
                  <a:pt x="347304" y="240812"/>
                  <a:pt x="327798" y="260318"/>
                </a:cubicBezTo>
                <a:lnTo>
                  <a:pt x="303909" y="284178"/>
                </a:lnTo>
                <a:lnTo>
                  <a:pt x="329755" y="310038"/>
                </a:lnTo>
                <a:cubicBezTo>
                  <a:pt x="333557" y="313604"/>
                  <a:pt x="335116" y="318957"/>
                  <a:pt x="333822" y="324007"/>
                </a:cubicBezTo>
                <a:cubicBezTo>
                  <a:pt x="332528" y="329056"/>
                  <a:pt x="328587" y="333000"/>
                  <a:pt x="323538" y="334298"/>
                </a:cubicBezTo>
                <a:cubicBezTo>
                  <a:pt x="318490" y="335596"/>
                  <a:pt x="313135" y="334041"/>
                  <a:pt x="309567" y="330241"/>
                </a:cubicBezTo>
                <a:lnTo>
                  <a:pt x="223342" y="244016"/>
                </a:lnTo>
                <a:lnTo>
                  <a:pt x="223199" y="243873"/>
                </a:lnTo>
                <a:lnTo>
                  <a:pt x="223056" y="243730"/>
                </a:lnTo>
                <a:lnTo>
                  <a:pt x="187251" y="207925"/>
                </a:lnTo>
                <a:cubicBezTo>
                  <a:pt x="181669" y="202347"/>
                  <a:pt x="181666" y="193299"/>
                  <a:pt x="187244" y="187716"/>
                </a:cubicBezTo>
                <a:cubicBezTo>
                  <a:pt x="192823" y="182133"/>
                  <a:pt x="201871" y="182130"/>
                  <a:pt x="207454" y="187709"/>
                </a:cubicBezTo>
                <a:close/>
                <a:moveTo>
                  <a:pt x="283735" y="263975"/>
                </a:moveTo>
                <a:lnTo>
                  <a:pt x="307595" y="240101"/>
                </a:lnTo>
                <a:cubicBezTo>
                  <a:pt x="315587" y="231699"/>
                  <a:pt x="315421" y="218456"/>
                  <a:pt x="307221" y="210257"/>
                </a:cubicBezTo>
                <a:cubicBezTo>
                  <a:pt x="299022" y="202057"/>
                  <a:pt x="285780" y="201891"/>
                  <a:pt x="277377" y="209883"/>
                </a:cubicBezTo>
                <a:lnTo>
                  <a:pt x="253503" y="233772"/>
                </a:lnTo>
                <a:lnTo>
                  <a:pt x="283721" y="263975"/>
                </a:lnTo>
                <a:close/>
                <a:moveTo>
                  <a:pt x="189223" y="257646"/>
                </a:moveTo>
                <a:cubicBezTo>
                  <a:pt x="194829" y="252231"/>
                  <a:pt x="203740" y="252309"/>
                  <a:pt x="209252" y="257820"/>
                </a:cubicBezTo>
                <a:cubicBezTo>
                  <a:pt x="214763" y="263331"/>
                  <a:pt x="214840" y="272242"/>
                  <a:pt x="209426" y="277849"/>
                </a:cubicBezTo>
                <a:cubicBezTo>
                  <a:pt x="203800" y="283199"/>
                  <a:pt x="201518" y="291180"/>
                  <a:pt x="203465" y="298695"/>
                </a:cubicBezTo>
                <a:cubicBezTo>
                  <a:pt x="205412" y="306211"/>
                  <a:pt x="211281" y="312081"/>
                  <a:pt x="218797" y="314027"/>
                </a:cubicBezTo>
                <a:cubicBezTo>
                  <a:pt x="226313" y="315974"/>
                  <a:pt x="234293" y="313692"/>
                  <a:pt x="239644" y="308067"/>
                </a:cubicBezTo>
                <a:cubicBezTo>
                  <a:pt x="243231" y="304352"/>
                  <a:pt x="248543" y="302863"/>
                  <a:pt x="253539" y="304170"/>
                </a:cubicBezTo>
                <a:cubicBezTo>
                  <a:pt x="258534" y="305478"/>
                  <a:pt x="262435" y="309379"/>
                  <a:pt x="263742" y="314374"/>
                </a:cubicBezTo>
                <a:cubicBezTo>
                  <a:pt x="265050" y="319370"/>
                  <a:pt x="263560" y="324682"/>
                  <a:pt x="259846" y="328269"/>
                </a:cubicBezTo>
                <a:cubicBezTo>
                  <a:pt x="240259" y="347264"/>
                  <a:pt x="209053" y="347026"/>
                  <a:pt x="189758" y="327735"/>
                </a:cubicBezTo>
                <a:cubicBezTo>
                  <a:pt x="170462" y="308443"/>
                  <a:pt x="170218" y="277237"/>
                  <a:pt x="189209" y="25764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2223794" y="1731970"/>
            <a:ext cx="336630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Graduation Rates by Ethnicity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0273" y="2348874"/>
            <a:ext cx="18002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6432D"/>
                </a:solidFill>
                <a:latin typeface="Roboto"/>
              </a:rPr>
              <a:t>12.50% Asian 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15266" y="2792930"/>
            <a:ext cx="114300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31.30% Others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77940" y="2789329"/>
            <a:ext cx="16859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C4034"/>
                </a:solidFill>
                <a:latin typeface="Roboto"/>
              </a:rPr>
              <a:t>6.20% Black Students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90754" y="4142471"/>
            <a:ext cx="292893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3A4455"/>
                </a:solidFill>
                <a:latin typeface="Roboto"/>
              </a:rPr>
              <a:t>25% Native Hawaiian/Pacific Islander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4309" y="4796552"/>
            <a:ext cx="182880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374840"/>
                </a:solidFill>
                <a:latin typeface="Roboto"/>
              </a:rPr>
              <a:t>25% Non-resident Alien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24382" y="3948690"/>
            <a:ext cx="4120186" cy="1783170"/>
            <a:chOff x="2094798" y="3396966"/>
            <a:chExt cx="4120186" cy="1783170"/>
          </a:xfrm>
        </p:grpSpPr>
        <p:sp>
          <p:nvSpPr>
            <p:cNvPr id="2" name="Rounded Rectangle 1"/>
            <p:cNvSpPr/>
            <p:nvPr/>
          </p:nvSpPr>
          <p:spPr>
            <a:xfrm>
              <a:off x="2094798" y="3396966"/>
              <a:ext cx="4120186" cy="1783170"/>
            </a:xfrm>
            <a:custGeom>
              <a:avLst/>
              <a:gdLst/>
              <a:ahLst/>
              <a:cxnLst/>
              <a:rect l="0" t="0" r="0" b="0"/>
              <a:pathLst>
                <a:path w="4120186" h="1783170">
                  <a:moveTo>
                    <a:pt x="100915" y="218811"/>
                  </a:moveTo>
                  <a:cubicBezTo>
                    <a:pt x="83704" y="176439"/>
                    <a:pt x="66823" y="133348"/>
                    <a:pt x="50605" y="89361"/>
                  </a:cubicBezTo>
                  <a:cubicBezTo>
                    <a:pt x="43669" y="70622"/>
                    <a:pt x="25782" y="48117"/>
                    <a:pt x="0" y="22966"/>
                  </a:cubicBezTo>
                  <a:lnTo>
                    <a:pt x="4299" y="22959"/>
                  </a:lnTo>
                  <a:cubicBezTo>
                    <a:pt x="22966" y="22959"/>
                    <a:pt x="41761" y="17035"/>
                    <a:pt x="54615" y="5091"/>
                  </a:cubicBezTo>
                  <a:cubicBezTo>
                    <a:pt x="56355" y="3475"/>
                    <a:pt x="57967" y="1811"/>
                    <a:pt x="59451" y="0"/>
                  </a:cubicBezTo>
                  <a:cubicBezTo>
                    <a:pt x="60979" y="1811"/>
                    <a:pt x="62590" y="3475"/>
                    <a:pt x="64288" y="5091"/>
                  </a:cubicBezTo>
                  <a:cubicBezTo>
                    <a:pt x="77142" y="16986"/>
                    <a:pt x="95936" y="22959"/>
                    <a:pt x="114603" y="22959"/>
                  </a:cubicBezTo>
                  <a:cubicBezTo>
                    <a:pt x="133269" y="22959"/>
                    <a:pt x="152064" y="17035"/>
                    <a:pt x="164918" y="5091"/>
                  </a:cubicBezTo>
                  <a:cubicBezTo>
                    <a:pt x="166615" y="3475"/>
                    <a:pt x="168228" y="1811"/>
                    <a:pt x="169712" y="0"/>
                  </a:cubicBezTo>
                  <a:cubicBezTo>
                    <a:pt x="171240" y="1811"/>
                    <a:pt x="172851" y="3475"/>
                    <a:pt x="174548" y="5091"/>
                  </a:cubicBezTo>
                  <a:cubicBezTo>
                    <a:pt x="187403" y="16986"/>
                    <a:pt x="206197" y="22959"/>
                    <a:pt x="224864" y="22959"/>
                  </a:cubicBezTo>
                  <a:cubicBezTo>
                    <a:pt x="243530" y="22959"/>
                    <a:pt x="262325" y="17035"/>
                    <a:pt x="275179" y="5091"/>
                  </a:cubicBezTo>
                  <a:cubicBezTo>
                    <a:pt x="276876" y="3475"/>
                    <a:pt x="278488" y="1811"/>
                    <a:pt x="279973" y="0"/>
                  </a:cubicBezTo>
                  <a:cubicBezTo>
                    <a:pt x="281501" y="1811"/>
                    <a:pt x="283112" y="3475"/>
                    <a:pt x="284809" y="5091"/>
                  </a:cubicBezTo>
                  <a:cubicBezTo>
                    <a:pt x="297664" y="16986"/>
                    <a:pt x="316458" y="22959"/>
                    <a:pt x="335125" y="22959"/>
                  </a:cubicBezTo>
                  <a:cubicBezTo>
                    <a:pt x="353791" y="22959"/>
                    <a:pt x="372585" y="17035"/>
                    <a:pt x="385439" y="5091"/>
                  </a:cubicBezTo>
                  <a:cubicBezTo>
                    <a:pt x="387137" y="3475"/>
                    <a:pt x="388749" y="1811"/>
                    <a:pt x="390234" y="0"/>
                  </a:cubicBezTo>
                  <a:cubicBezTo>
                    <a:pt x="391761" y="1811"/>
                    <a:pt x="393373" y="3475"/>
                    <a:pt x="395070" y="5091"/>
                  </a:cubicBezTo>
                  <a:cubicBezTo>
                    <a:pt x="407924" y="16986"/>
                    <a:pt x="426719" y="22959"/>
                    <a:pt x="445386" y="22959"/>
                  </a:cubicBezTo>
                  <a:cubicBezTo>
                    <a:pt x="464052" y="22959"/>
                    <a:pt x="482846" y="17035"/>
                    <a:pt x="495700" y="5091"/>
                  </a:cubicBezTo>
                  <a:cubicBezTo>
                    <a:pt x="497398" y="3475"/>
                    <a:pt x="499010" y="1811"/>
                    <a:pt x="500494" y="0"/>
                  </a:cubicBezTo>
                  <a:cubicBezTo>
                    <a:pt x="502022" y="1811"/>
                    <a:pt x="503634" y="3475"/>
                    <a:pt x="505331" y="5091"/>
                  </a:cubicBezTo>
                  <a:cubicBezTo>
                    <a:pt x="518185" y="16986"/>
                    <a:pt x="536979" y="22959"/>
                    <a:pt x="555646" y="22959"/>
                  </a:cubicBezTo>
                  <a:cubicBezTo>
                    <a:pt x="574313" y="22959"/>
                    <a:pt x="593107" y="17035"/>
                    <a:pt x="605961" y="5091"/>
                  </a:cubicBezTo>
                  <a:cubicBezTo>
                    <a:pt x="607701" y="3475"/>
                    <a:pt x="609313" y="1811"/>
                    <a:pt x="610798" y="0"/>
                  </a:cubicBezTo>
                  <a:cubicBezTo>
                    <a:pt x="612283" y="1811"/>
                    <a:pt x="613895" y="3475"/>
                    <a:pt x="615592" y="5091"/>
                  </a:cubicBezTo>
                  <a:cubicBezTo>
                    <a:pt x="628446" y="16986"/>
                    <a:pt x="647198" y="22959"/>
                    <a:pt x="665907" y="22959"/>
                  </a:cubicBezTo>
                  <a:cubicBezTo>
                    <a:pt x="684616" y="22959"/>
                    <a:pt x="703368" y="17035"/>
                    <a:pt x="716222" y="5091"/>
                  </a:cubicBezTo>
                  <a:cubicBezTo>
                    <a:pt x="717962" y="3475"/>
                    <a:pt x="719574" y="1811"/>
                    <a:pt x="721059" y="0"/>
                  </a:cubicBezTo>
                  <a:cubicBezTo>
                    <a:pt x="722544" y="1811"/>
                    <a:pt x="724156" y="3475"/>
                    <a:pt x="725852" y="5091"/>
                  </a:cubicBezTo>
                  <a:cubicBezTo>
                    <a:pt x="738707" y="16986"/>
                    <a:pt x="757501" y="22959"/>
                    <a:pt x="776168" y="22959"/>
                  </a:cubicBezTo>
                  <a:cubicBezTo>
                    <a:pt x="794834" y="22959"/>
                    <a:pt x="813628" y="17035"/>
                    <a:pt x="826482" y="5091"/>
                  </a:cubicBezTo>
                  <a:cubicBezTo>
                    <a:pt x="828222" y="3475"/>
                    <a:pt x="829834" y="1811"/>
                    <a:pt x="831319" y="0"/>
                  </a:cubicBezTo>
                  <a:cubicBezTo>
                    <a:pt x="832846" y="1811"/>
                    <a:pt x="834459" y="3475"/>
                    <a:pt x="836155" y="5091"/>
                  </a:cubicBezTo>
                  <a:cubicBezTo>
                    <a:pt x="849010" y="16986"/>
                    <a:pt x="868322" y="22995"/>
                    <a:pt x="887031" y="22995"/>
                  </a:cubicBezTo>
                  <a:cubicBezTo>
                    <a:pt x="905697" y="22995"/>
                    <a:pt x="926131" y="17035"/>
                    <a:pt x="938986" y="5091"/>
                  </a:cubicBezTo>
                  <a:cubicBezTo>
                    <a:pt x="940725" y="3475"/>
                    <a:pt x="942337" y="1811"/>
                    <a:pt x="943821" y="0"/>
                  </a:cubicBezTo>
                  <a:cubicBezTo>
                    <a:pt x="945349" y="1811"/>
                    <a:pt x="946961" y="3475"/>
                    <a:pt x="948658" y="5091"/>
                  </a:cubicBezTo>
                  <a:cubicBezTo>
                    <a:pt x="961513" y="16986"/>
                    <a:pt x="980307" y="22959"/>
                    <a:pt x="998974" y="22959"/>
                  </a:cubicBezTo>
                  <a:cubicBezTo>
                    <a:pt x="1017640" y="22959"/>
                    <a:pt x="1036434" y="17035"/>
                    <a:pt x="1049289" y="5091"/>
                  </a:cubicBezTo>
                  <a:cubicBezTo>
                    <a:pt x="1051028" y="3475"/>
                    <a:pt x="1052641" y="1811"/>
                    <a:pt x="1054126" y="0"/>
                  </a:cubicBezTo>
                  <a:cubicBezTo>
                    <a:pt x="1055653" y="1811"/>
                    <a:pt x="1057265" y="3475"/>
                    <a:pt x="1058961" y="5091"/>
                  </a:cubicBezTo>
                  <a:cubicBezTo>
                    <a:pt x="1071816" y="16986"/>
                    <a:pt x="1090610" y="22959"/>
                    <a:pt x="1109277" y="22959"/>
                  </a:cubicBezTo>
                  <a:cubicBezTo>
                    <a:pt x="1127944" y="22959"/>
                    <a:pt x="1146737" y="17035"/>
                    <a:pt x="1159592" y="5091"/>
                  </a:cubicBezTo>
                  <a:cubicBezTo>
                    <a:pt x="1161289" y="3475"/>
                    <a:pt x="1162901" y="1811"/>
                    <a:pt x="1164386" y="0"/>
                  </a:cubicBezTo>
                  <a:cubicBezTo>
                    <a:pt x="1165913" y="1811"/>
                    <a:pt x="1167525" y="3475"/>
                    <a:pt x="1169222" y="5091"/>
                  </a:cubicBezTo>
                  <a:cubicBezTo>
                    <a:pt x="1182077" y="16986"/>
                    <a:pt x="1200871" y="22959"/>
                    <a:pt x="1219538" y="22959"/>
                  </a:cubicBezTo>
                  <a:cubicBezTo>
                    <a:pt x="1238204" y="22959"/>
                    <a:pt x="1256998" y="17035"/>
                    <a:pt x="1269853" y="5091"/>
                  </a:cubicBezTo>
                  <a:cubicBezTo>
                    <a:pt x="1271550" y="3475"/>
                    <a:pt x="1273162" y="1811"/>
                    <a:pt x="1274647" y="0"/>
                  </a:cubicBezTo>
                  <a:cubicBezTo>
                    <a:pt x="1276174" y="1811"/>
                    <a:pt x="1277787" y="3475"/>
                    <a:pt x="1279483" y="5091"/>
                  </a:cubicBezTo>
                  <a:cubicBezTo>
                    <a:pt x="1292338" y="16986"/>
                    <a:pt x="1311131" y="22959"/>
                    <a:pt x="1329798" y="22959"/>
                  </a:cubicBezTo>
                  <a:cubicBezTo>
                    <a:pt x="1348465" y="22959"/>
                    <a:pt x="1367259" y="17035"/>
                    <a:pt x="1380114" y="5091"/>
                  </a:cubicBezTo>
                  <a:cubicBezTo>
                    <a:pt x="1381810" y="3475"/>
                    <a:pt x="1383423" y="1811"/>
                    <a:pt x="1384908" y="0"/>
                  </a:cubicBezTo>
                  <a:cubicBezTo>
                    <a:pt x="1386435" y="1811"/>
                    <a:pt x="1388047" y="3475"/>
                    <a:pt x="1389743" y="5091"/>
                  </a:cubicBezTo>
                  <a:cubicBezTo>
                    <a:pt x="1402599" y="16986"/>
                    <a:pt x="1421392" y="22959"/>
                    <a:pt x="1440059" y="22959"/>
                  </a:cubicBezTo>
                  <a:cubicBezTo>
                    <a:pt x="1458726" y="22959"/>
                    <a:pt x="1477519" y="17035"/>
                    <a:pt x="1490375" y="5091"/>
                  </a:cubicBezTo>
                  <a:cubicBezTo>
                    <a:pt x="1492071" y="3475"/>
                    <a:pt x="1493684" y="1811"/>
                    <a:pt x="1495169" y="0"/>
                  </a:cubicBezTo>
                  <a:cubicBezTo>
                    <a:pt x="1496696" y="1811"/>
                    <a:pt x="1498308" y="3475"/>
                    <a:pt x="1500004" y="5091"/>
                  </a:cubicBezTo>
                  <a:cubicBezTo>
                    <a:pt x="1512860" y="16986"/>
                    <a:pt x="1531653" y="22959"/>
                    <a:pt x="1550320" y="22959"/>
                  </a:cubicBezTo>
                  <a:cubicBezTo>
                    <a:pt x="1568987" y="22959"/>
                    <a:pt x="1587780" y="17035"/>
                    <a:pt x="1600635" y="5091"/>
                  </a:cubicBezTo>
                  <a:cubicBezTo>
                    <a:pt x="1602374" y="3475"/>
                    <a:pt x="1603987" y="1811"/>
                    <a:pt x="1605471" y="0"/>
                  </a:cubicBezTo>
                  <a:cubicBezTo>
                    <a:pt x="1606957" y="1811"/>
                    <a:pt x="1608569" y="3475"/>
                    <a:pt x="1610265" y="5091"/>
                  </a:cubicBezTo>
                  <a:cubicBezTo>
                    <a:pt x="1623120" y="16986"/>
                    <a:pt x="1641872" y="22959"/>
                    <a:pt x="1660581" y="22959"/>
                  </a:cubicBezTo>
                  <a:cubicBezTo>
                    <a:pt x="1679290" y="22959"/>
                    <a:pt x="1698041" y="17035"/>
                    <a:pt x="1710897" y="5091"/>
                  </a:cubicBezTo>
                  <a:cubicBezTo>
                    <a:pt x="1712635" y="3475"/>
                    <a:pt x="1714247" y="1811"/>
                    <a:pt x="1715732" y="0"/>
                  </a:cubicBezTo>
                  <a:cubicBezTo>
                    <a:pt x="1717217" y="1811"/>
                    <a:pt x="1718829" y="3475"/>
                    <a:pt x="1720526" y="5091"/>
                  </a:cubicBezTo>
                  <a:cubicBezTo>
                    <a:pt x="1733381" y="16986"/>
                    <a:pt x="1752175" y="22959"/>
                    <a:pt x="1770842" y="22959"/>
                  </a:cubicBezTo>
                  <a:cubicBezTo>
                    <a:pt x="1789509" y="22959"/>
                    <a:pt x="1808302" y="17035"/>
                    <a:pt x="1821157" y="5091"/>
                  </a:cubicBezTo>
                  <a:cubicBezTo>
                    <a:pt x="1822896" y="3475"/>
                    <a:pt x="1824508" y="1811"/>
                    <a:pt x="1825993" y="0"/>
                  </a:cubicBezTo>
                  <a:cubicBezTo>
                    <a:pt x="1827520" y="1811"/>
                    <a:pt x="1829132" y="3475"/>
                    <a:pt x="1830830" y="5091"/>
                  </a:cubicBezTo>
                  <a:cubicBezTo>
                    <a:pt x="1843684" y="16986"/>
                    <a:pt x="1862994" y="22995"/>
                    <a:pt x="1881703" y="22995"/>
                  </a:cubicBezTo>
                  <a:cubicBezTo>
                    <a:pt x="1900370" y="22995"/>
                    <a:pt x="1920803" y="17035"/>
                    <a:pt x="1933657" y="5091"/>
                  </a:cubicBezTo>
                  <a:cubicBezTo>
                    <a:pt x="1935396" y="3475"/>
                    <a:pt x="1937008" y="1811"/>
                    <a:pt x="1938493" y="0"/>
                  </a:cubicBezTo>
                  <a:cubicBezTo>
                    <a:pt x="1940021" y="1811"/>
                    <a:pt x="1941633" y="3475"/>
                    <a:pt x="1943329" y="5091"/>
                  </a:cubicBezTo>
                  <a:cubicBezTo>
                    <a:pt x="1956185" y="16986"/>
                    <a:pt x="1974978" y="22959"/>
                    <a:pt x="1993645" y="22959"/>
                  </a:cubicBezTo>
                  <a:cubicBezTo>
                    <a:pt x="2012312" y="22959"/>
                    <a:pt x="2031105" y="17035"/>
                    <a:pt x="2043960" y="5091"/>
                  </a:cubicBezTo>
                  <a:cubicBezTo>
                    <a:pt x="2045699" y="3475"/>
                    <a:pt x="2047312" y="1811"/>
                    <a:pt x="2048797" y="0"/>
                  </a:cubicBezTo>
                  <a:cubicBezTo>
                    <a:pt x="2050324" y="1811"/>
                    <a:pt x="2051936" y="3475"/>
                    <a:pt x="2053634" y="5091"/>
                  </a:cubicBezTo>
                  <a:cubicBezTo>
                    <a:pt x="2066488" y="16986"/>
                    <a:pt x="2085282" y="22959"/>
                    <a:pt x="2103948" y="22959"/>
                  </a:cubicBezTo>
                  <a:cubicBezTo>
                    <a:pt x="2122615" y="22959"/>
                    <a:pt x="2141409" y="17035"/>
                    <a:pt x="2154264" y="5091"/>
                  </a:cubicBezTo>
                  <a:cubicBezTo>
                    <a:pt x="2155960" y="3475"/>
                    <a:pt x="2157572" y="1811"/>
                    <a:pt x="2159057" y="0"/>
                  </a:cubicBezTo>
                  <a:cubicBezTo>
                    <a:pt x="2160584" y="1811"/>
                    <a:pt x="2162197" y="3475"/>
                    <a:pt x="2163894" y="5091"/>
                  </a:cubicBezTo>
                  <a:cubicBezTo>
                    <a:pt x="2176748" y="16986"/>
                    <a:pt x="2195543" y="22959"/>
                    <a:pt x="2214209" y="22959"/>
                  </a:cubicBezTo>
                  <a:cubicBezTo>
                    <a:pt x="2232876" y="22959"/>
                    <a:pt x="2251670" y="17035"/>
                    <a:pt x="2264524" y="5091"/>
                  </a:cubicBezTo>
                  <a:cubicBezTo>
                    <a:pt x="2266221" y="3475"/>
                    <a:pt x="2267833" y="1811"/>
                    <a:pt x="2269318" y="0"/>
                  </a:cubicBezTo>
                  <a:cubicBezTo>
                    <a:pt x="2270845" y="1811"/>
                    <a:pt x="2272457" y="3475"/>
                    <a:pt x="2274155" y="5091"/>
                  </a:cubicBezTo>
                  <a:cubicBezTo>
                    <a:pt x="2287009" y="16986"/>
                    <a:pt x="2305803" y="22959"/>
                    <a:pt x="2324469" y="22959"/>
                  </a:cubicBezTo>
                  <a:cubicBezTo>
                    <a:pt x="2343136" y="22959"/>
                    <a:pt x="2361931" y="17035"/>
                    <a:pt x="2374785" y="5091"/>
                  </a:cubicBezTo>
                  <a:cubicBezTo>
                    <a:pt x="2376482" y="3475"/>
                    <a:pt x="2378094" y="1811"/>
                    <a:pt x="2379579" y="0"/>
                  </a:cubicBezTo>
                  <a:cubicBezTo>
                    <a:pt x="2381106" y="1811"/>
                    <a:pt x="2382718" y="3475"/>
                    <a:pt x="2384415" y="5091"/>
                  </a:cubicBezTo>
                  <a:cubicBezTo>
                    <a:pt x="2397270" y="16986"/>
                    <a:pt x="2416064" y="22959"/>
                    <a:pt x="2434730" y="22959"/>
                  </a:cubicBezTo>
                  <a:cubicBezTo>
                    <a:pt x="2453397" y="22959"/>
                    <a:pt x="2472192" y="17035"/>
                    <a:pt x="2485046" y="5091"/>
                  </a:cubicBezTo>
                  <a:cubicBezTo>
                    <a:pt x="2486743" y="3475"/>
                    <a:pt x="2488355" y="1811"/>
                    <a:pt x="2489840" y="0"/>
                  </a:cubicBezTo>
                  <a:cubicBezTo>
                    <a:pt x="2491367" y="1811"/>
                    <a:pt x="2492979" y="3475"/>
                    <a:pt x="2494676" y="5091"/>
                  </a:cubicBezTo>
                  <a:cubicBezTo>
                    <a:pt x="2507530" y="16986"/>
                    <a:pt x="2526325" y="22959"/>
                    <a:pt x="2544991" y="22959"/>
                  </a:cubicBezTo>
                  <a:cubicBezTo>
                    <a:pt x="2563658" y="22959"/>
                    <a:pt x="2582452" y="17035"/>
                    <a:pt x="2595307" y="5091"/>
                  </a:cubicBezTo>
                  <a:cubicBezTo>
                    <a:pt x="2597046" y="3475"/>
                    <a:pt x="2598659" y="1811"/>
                    <a:pt x="2600143" y="0"/>
                  </a:cubicBezTo>
                  <a:cubicBezTo>
                    <a:pt x="2601628" y="1811"/>
                    <a:pt x="2603240" y="3475"/>
                    <a:pt x="2604937" y="5091"/>
                  </a:cubicBezTo>
                  <a:cubicBezTo>
                    <a:pt x="2617791" y="16986"/>
                    <a:pt x="2636543" y="22959"/>
                    <a:pt x="2655252" y="22959"/>
                  </a:cubicBezTo>
                  <a:cubicBezTo>
                    <a:pt x="2673961" y="22959"/>
                    <a:pt x="2692713" y="17035"/>
                    <a:pt x="2705568" y="5091"/>
                  </a:cubicBezTo>
                  <a:cubicBezTo>
                    <a:pt x="2707307" y="3475"/>
                    <a:pt x="2708919" y="1811"/>
                    <a:pt x="2710404" y="0"/>
                  </a:cubicBezTo>
                  <a:cubicBezTo>
                    <a:pt x="2711889" y="1811"/>
                    <a:pt x="2713501" y="3475"/>
                    <a:pt x="2715198" y="5091"/>
                  </a:cubicBezTo>
                  <a:cubicBezTo>
                    <a:pt x="2728053" y="16986"/>
                    <a:pt x="2746847" y="22959"/>
                    <a:pt x="2765513" y="22959"/>
                  </a:cubicBezTo>
                  <a:cubicBezTo>
                    <a:pt x="2784180" y="22959"/>
                    <a:pt x="2802974" y="17035"/>
                    <a:pt x="2815829" y="5091"/>
                  </a:cubicBezTo>
                  <a:cubicBezTo>
                    <a:pt x="2817568" y="3475"/>
                    <a:pt x="2819180" y="1811"/>
                    <a:pt x="2820665" y="0"/>
                  </a:cubicBezTo>
                  <a:cubicBezTo>
                    <a:pt x="2822193" y="1811"/>
                    <a:pt x="2823804" y="3475"/>
                    <a:pt x="2825501" y="5091"/>
                  </a:cubicBezTo>
                  <a:cubicBezTo>
                    <a:pt x="2838355" y="16986"/>
                    <a:pt x="2857666" y="22959"/>
                    <a:pt x="2876374" y="22959"/>
                  </a:cubicBezTo>
                  <a:cubicBezTo>
                    <a:pt x="2895041" y="22959"/>
                    <a:pt x="2913835" y="17035"/>
                    <a:pt x="2926690" y="5091"/>
                  </a:cubicBezTo>
                  <a:cubicBezTo>
                    <a:pt x="2928429" y="3475"/>
                    <a:pt x="2930041" y="1811"/>
                    <a:pt x="2931526" y="0"/>
                  </a:cubicBezTo>
                  <a:cubicBezTo>
                    <a:pt x="2933054" y="1811"/>
                    <a:pt x="2934666" y="3475"/>
                    <a:pt x="2936362" y="5091"/>
                  </a:cubicBezTo>
                  <a:cubicBezTo>
                    <a:pt x="2949218" y="16986"/>
                    <a:pt x="2968011" y="22959"/>
                    <a:pt x="2986678" y="22959"/>
                  </a:cubicBezTo>
                  <a:cubicBezTo>
                    <a:pt x="3005344" y="22959"/>
                    <a:pt x="3024139" y="17035"/>
                    <a:pt x="3036993" y="5091"/>
                  </a:cubicBezTo>
                  <a:cubicBezTo>
                    <a:pt x="3038691" y="3475"/>
                    <a:pt x="3040302" y="1811"/>
                    <a:pt x="3041787" y="0"/>
                  </a:cubicBezTo>
                  <a:cubicBezTo>
                    <a:pt x="3043315" y="1811"/>
                    <a:pt x="3044927" y="3475"/>
                    <a:pt x="3046623" y="5091"/>
                  </a:cubicBezTo>
                  <a:cubicBezTo>
                    <a:pt x="3059478" y="16986"/>
                    <a:pt x="3078272" y="22959"/>
                    <a:pt x="3096939" y="22959"/>
                  </a:cubicBezTo>
                  <a:cubicBezTo>
                    <a:pt x="3115605" y="22959"/>
                    <a:pt x="3134400" y="17035"/>
                    <a:pt x="3147254" y="5091"/>
                  </a:cubicBezTo>
                  <a:cubicBezTo>
                    <a:pt x="3148952" y="3475"/>
                    <a:pt x="3150563" y="1811"/>
                    <a:pt x="3152049" y="0"/>
                  </a:cubicBezTo>
                  <a:cubicBezTo>
                    <a:pt x="3153576" y="1811"/>
                    <a:pt x="3155188" y="3475"/>
                    <a:pt x="3156884" y="5091"/>
                  </a:cubicBezTo>
                  <a:cubicBezTo>
                    <a:pt x="3169739" y="16986"/>
                    <a:pt x="3188533" y="22959"/>
                    <a:pt x="3207200" y="22959"/>
                  </a:cubicBezTo>
                  <a:cubicBezTo>
                    <a:pt x="3225866" y="22959"/>
                    <a:pt x="3244660" y="17035"/>
                    <a:pt x="3257515" y="5091"/>
                  </a:cubicBezTo>
                  <a:cubicBezTo>
                    <a:pt x="3259212" y="3475"/>
                    <a:pt x="3260824" y="1811"/>
                    <a:pt x="3262310" y="0"/>
                  </a:cubicBezTo>
                  <a:cubicBezTo>
                    <a:pt x="3263837" y="1811"/>
                    <a:pt x="3265448" y="3475"/>
                    <a:pt x="3267145" y="5091"/>
                  </a:cubicBezTo>
                  <a:cubicBezTo>
                    <a:pt x="3280000" y="16986"/>
                    <a:pt x="3298794" y="22959"/>
                    <a:pt x="3317461" y="22959"/>
                  </a:cubicBezTo>
                  <a:cubicBezTo>
                    <a:pt x="3336127" y="22959"/>
                    <a:pt x="3354921" y="17035"/>
                    <a:pt x="3367776" y="5091"/>
                  </a:cubicBezTo>
                  <a:cubicBezTo>
                    <a:pt x="3369472" y="3475"/>
                    <a:pt x="3371085" y="1811"/>
                    <a:pt x="3372570" y="0"/>
                  </a:cubicBezTo>
                  <a:cubicBezTo>
                    <a:pt x="3374097" y="1811"/>
                    <a:pt x="3375710" y="3475"/>
                    <a:pt x="3377406" y="5091"/>
                  </a:cubicBezTo>
                  <a:cubicBezTo>
                    <a:pt x="3390261" y="16986"/>
                    <a:pt x="3409055" y="22959"/>
                    <a:pt x="3427722" y="22959"/>
                  </a:cubicBezTo>
                  <a:cubicBezTo>
                    <a:pt x="3446388" y="22959"/>
                    <a:pt x="3465182" y="17035"/>
                    <a:pt x="3478037" y="5091"/>
                  </a:cubicBezTo>
                  <a:cubicBezTo>
                    <a:pt x="3479776" y="3475"/>
                    <a:pt x="3481388" y="1811"/>
                    <a:pt x="3482873" y="0"/>
                  </a:cubicBezTo>
                  <a:cubicBezTo>
                    <a:pt x="3484358" y="1811"/>
                    <a:pt x="3485970" y="3475"/>
                    <a:pt x="3487666" y="5091"/>
                  </a:cubicBezTo>
                  <a:cubicBezTo>
                    <a:pt x="3500522" y="16986"/>
                    <a:pt x="3519273" y="22959"/>
                    <a:pt x="3537982" y="22959"/>
                  </a:cubicBezTo>
                  <a:cubicBezTo>
                    <a:pt x="3556691" y="22959"/>
                    <a:pt x="3575443" y="17035"/>
                    <a:pt x="3588297" y="5091"/>
                  </a:cubicBezTo>
                  <a:cubicBezTo>
                    <a:pt x="3590037" y="3475"/>
                    <a:pt x="3591649" y="1811"/>
                    <a:pt x="3593134" y="0"/>
                  </a:cubicBezTo>
                  <a:cubicBezTo>
                    <a:pt x="3594619" y="1811"/>
                    <a:pt x="3596231" y="3475"/>
                    <a:pt x="3597927" y="5091"/>
                  </a:cubicBezTo>
                  <a:cubicBezTo>
                    <a:pt x="3610783" y="16986"/>
                    <a:pt x="3629576" y="22959"/>
                    <a:pt x="3648243" y="22959"/>
                  </a:cubicBezTo>
                  <a:cubicBezTo>
                    <a:pt x="3666910" y="22959"/>
                    <a:pt x="3685703" y="17035"/>
                    <a:pt x="3698558" y="5091"/>
                  </a:cubicBezTo>
                  <a:cubicBezTo>
                    <a:pt x="3700297" y="3475"/>
                    <a:pt x="3701909" y="1811"/>
                    <a:pt x="3703394" y="0"/>
                  </a:cubicBezTo>
                  <a:cubicBezTo>
                    <a:pt x="3704921" y="1811"/>
                    <a:pt x="3706534" y="3475"/>
                    <a:pt x="3708231" y="5091"/>
                  </a:cubicBezTo>
                  <a:cubicBezTo>
                    <a:pt x="3721085" y="16986"/>
                    <a:pt x="3740397" y="22995"/>
                    <a:pt x="3759106" y="22995"/>
                  </a:cubicBezTo>
                  <a:cubicBezTo>
                    <a:pt x="3777773" y="22995"/>
                    <a:pt x="3798207" y="17035"/>
                    <a:pt x="3811061" y="5091"/>
                  </a:cubicBezTo>
                  <a:cubicBezTo>
                    <a:pt x="3812800" y="3475"/>
                    <a:pt x="3814412" y="1811"/>
                    <a:pt x="3815897" y="0"/>
                  </a:cubicBezTo>
                  <a:cubicBezTo>
                    <a:pt x="3817424" y="1811"/>
                    <a:pt x="3819036" y="3475"/>
                    <a:pt x="3820733" y="5091"/>
                  </a:cubicBezTo>
                  <a:cubicBezTo>
                    <a:pt x="3833587" y="16986"/>
                    <a:pt x="3852382" y="22959"/>
                    <a:pt x="3871049" y="22959"/>
                  </a:cubicBezTo>
                  <a:cubicBezTo>
                    <a:pt x="3889715" y="22959"/>
                    <a:pt x="3908509" y="17035"/>
                    <a:pt x="3921364" y="5091"/>
                  </a:cubicBezTo>
                  <a:cubicBezTo>
                    <a:pt x="3923103" y="3475"/>
                    <a:pt x="3924715" y="1811"/>
                    <a:pt x="3926201" y="0"/>
                  </a:cubicBezTo>
                  <a:cubicBezTo>
                    <a:pt x="3927727" y="1811"/>
                    <a:pt x="3929340" y="3475"/>
                    <a:pt x="3931036" y="5091"/>
                  </a:cubicBezTo>
                  <a:cubicBezTo>
                    <a:pt x="3943892" y="16986"/>
                    <a:pt x="3962685" y="22959"/>
                    <a:pt x="3981352" y="22959"/>
                  </a:cubicBezTo>
                  <a:cubicBezTo>
                    <a:pt x="4000019" y="22959"/>
                    <a:pt x="4018812" y="17035"/>
                    <a:pt x="4031667" y="5091"/>
                  </a:cubicBezTo>
                  <a:cubicBezTo>
                    <a:pt x="4033364" y="3475"/>
                    <a:pt x="4034976" y="1811"/>
                    <a:pt x="4036461" y="0"/>
                  </a:cubicBezTo>
                  <a:cubicBezTo>
                    <a:pt x="4037988" y="1811"/>
                    <a:pt x="4039601" y="3475"/>
                    <a:pt x="4041297" y="5091"/>
                  </a:cubicBezTo>
                  <a:cubicBezTo>
                    <a:pt x="4054152" y="16986"/>
                    <a:pt x="4072946" y="22959"/>
                    <a:pt x="4091613" y="22959"/>
                  </a:cubicBezTo>
                  <a:cubicBezTo>
                    <a:pt x="4101160" y="22959"/>
                    <a:pt x="4110714" y="21167"/>
                    <a:pt x="4120186" y="18784"/>
                  </a:cubicBezTo>
                  <a:cubicBezTo>
                    <a:pt x="4096182" y="88908"/>
                    <a:pt x="4080069" y="123701"/>
                    <a:pt x="4048757" y="201216"/>
                  </a:cubicBezTo>
                  <a:cubicBezTo>
                    <a:pt x="4035187" y="234970"/>
                    <a:pt x="3977429" y="271777"/>
                    <a:pt x="3963196" y="304453"/>
                  </a:cubicBezTo>
                  <a:cubicBezTo>
                    <a:pt x="3934897" y="369448"/>
                    <a:pt x="3924306" y="471607"/>
                    <a:pt x="3892863" y="533550"/>
                  </a:cubicBezTo>
                  <a:cubicBezTo>
                    <a:pt x="3861418" y="595492"/>
                    <a:pt x="3810447" y="615063"/>
                    <a:pt x="3776521" y="672696"/>
                  </a:cubicBezTo>
                  <a:cubicBezTo>
                    <a:pt x="3728197" y="754926"/>
                    <a:pt x="3653229" y="745770"/>
                    <a:pt x="3600437" y="819203"/>
                  </a:cubicBezTo>
                  <a:cubicBezTo>
                    <a:pt x="3566842" y="865705"/>
                    <a:pt x="3556913" y="997490"/>
                    <a:pt x="3521663" y="1040400"/>
                  </a:cubicBezTo>
                  <a:cubicBezTo>
                    <a:pt x="3465892" y="1108267"/>
                    <a:pt x="3423856" y="1194807"/>
                    <a:pt x="3363120" y="1254595"/>
                  </a:cubicBezTo>
                  <a:cubicBezTo>
                    <a:pt x="3302384" y="1314383"/>
                    <a:pt x="3224934" y="1345443"/>
                    <a:pt x="3160391" y="1395895"/>
                  </a:cubicBezTo>
                  <a:cubicBezTo>
                    <a:pt x="3129774" y="1419775"/>
                    <a:pt x="3108095" y="1472201"/>
                    <a:pt x="3076650" y="1493926"/>
                  </a:cubicBezTo>
                  <a:cubicBezTo>
                    <a:pt x="3002510" y="1545455"/>
                    <a:pt x="2889809" y="1542402"/>
                    <a:pt x="2811365" y="1581722"/>
                  </a:cubicBezTo>
                  <a:cubicBezTo>
                    <a:pt x="2767510" y="1603806"/>
                    <a:pt x="2750132" y="1642767"/>
                    <a:pt x="2705119" y="1660900"/>
                  </a:cubicBezTo>
                  <a:cubicBezTo>
                    <a:pt x="2671524" y="1674545"/>
                    <a:pt x="2637597" y="1686934"/>
                    <a:pt x="2603340" y="1698425"/>
                  </a:cubicBezTo>
                  <a:cubicBezTo>
                    <a:pt x="2547073" y="1717097"/>
                    <a:pt x="2488156" y="1733436"/>
                    <a:pt x="2432551" y="1745824"/>
                  </a:cubicBezTo>
                  <a:cubicBezTo>
                    <a:pt x="2376945" y="1758213"/>
                    <a:pt x="2320677" y="1767908"/>
                    <a:pt x="2263747" y="1774730"/>
                  </a:cubicBezTo>
                  <a:cubicBezTo>
                    <a:pt x="2218898" y="1780117"/>
                    <a:pt x="2173719" y="1769166"/>
                    <a:pt x="2128209" y="1771140"/>
                  </a:cubicBezTo>
                  <a:cubicBezTo>
                    <a:pt x="2102227" y="1772398"/>
                    <a:pt x="2076244" y="1759649"/>
                    <a:pt x="2050096" y="1759649"/>
                  </a:cubicBezTo>
                  <a:cubicBezTo>
                    <a:pt x="1977610" y="1759649"/>
                    <a:pt x="1905951" y="1783170"/>
                    <a:pt x="1835120" y="1774552"/>
                  </a:cubicBezTo>
                  <a:cubicBezTo>
                    <a:pt x="1750884" y="1764317"/>
                    <a:pt x="1667806" y="1747979"/>
                    <a:pt x="1586384" y="1725536"/>
                  </a:cubicBezTo>
                  <a:cubicBezTo>
                    <a:pt x="1556430" y="1717277"/>
                    <a:pt x="1517207" y="1670775"/>
                    <a:pt x="1487584" y="1660900"/>
                  </a:cubicBezTo>
                  <a:cubicBezTo>
                    <a:pt x="1438267" y="1644382"/>
                    <a:pt x="1399210" y="1663235"/>
                    <a:pt x="1351217" y="1642408"/>
                  </a:cubicBezTo>
                  <a:cubicBezTo>
                    <a:pt x="1290316" y="1616015"/>
                    <a:pt x="1255562" y="1623376"/>
                    <a:pt x="1196977" y="1589802"/>
                  </a:cubicBezTo>
                  <a:cubicBezTo>
                    <a:pt x="1169340" y="1574002"/>
                    <a:pt x="1117044" y="1519960"/>
                    <a:pt x="1089903" y="1502544"/>
                  </a:cubicBezTo>
                  <a:cubicBezTo>
                    <a:pt x="1048034" y="1475791"/>
                    <a:pt x="1012949" y="1417440"/>
                    <a:pt x="972569" y="1386918"/>
                  </a:cubicBezTo>
                  <a:cubicBezTo>
                    <a:pt x="929872" y="1354601"/>
                    <a:pt x="881713" y="1349752"/>
                    <a:pt x="840505" y="1313306"/>
                  </a:cubicBezTo>
                  <a:cubicBezTo>
                    <a:pt x="805751" y="1282783"/>
                    <a:pt x="741208" y="1256929"/>
                    <a:pt x="707779" y="1223534"/>
                  </a:cubicBezTo>
                  <a:cubicBezTo>
                    <a:pt x="654325" y="1170030"/>
                    <a:pt x="676832" y="1086901"/>
                    <a:pt x="626853" y="1026216"/>
                  </a:cubicBezTo>
                  <a:cubicBezTo>
                    <a:pt x="602194" y="996232"/>
                    <a:pt x="534177" y="985101"/>
                    <a:pt x="510346" y="953502"/>
                  </a:cubicBezTo>
                  <a:cubicBezTo>
                    <a:pt x="462187" y="889584"/>
                    <a:pt x="415684" y="821896"/>
                    <a:pt x="371166" y="750798"/>
                  </a:cubicBezTo>
                  <a:cubicBezTo>
                    <a:pt x="355279" y="725303"/>
                    <a:pt x="362725" y="635172"/>
                    <a:pt x="347335" y="608959"/>
                  </a:cubicBezTo>
                  <a:cubicBezTo>
                    <a:pt x="305465" y="537321"/>
                    <a:pt x="242080" y="526728"/>
                    <a:pt x="203851" y="448627"/>
                  </a:cubicBezTo>
                  <a:cubicBezTo>
                    <a:pt x="191274" y="423132"/>
                    <a:pt x="179028" y="397277"/>
                    <a:pt x="166947" y="371064"/>
                  </a:cubicBezTo>
                  <a:cubicBezTo>
                    <a:pt x="144274" y="321510"/>
                    <a:pt x="122099" y="270879"/>
                    <a:pt x="100915" y="218811"/>
                  </a:cubicBezTo>
                  <a:close/>
                  <a:moveTo>
                    <a:pt x="2876374" y="22995"/>
                  </a:moveTo>
                  <a:lnTo>
                    <a:pt x="2876374" y="22959"/>
                  </a:ln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094798" y="3396966"/>
              <a:ext cx="4120186" cy="1783170"/>
            </a:xfrm>
            <a:custGeom>
              <a:avLst/>
              <a:gdLst/>
              <a:ahLst/>
              <a:cxnLst/>
              <a:rect l="0" t="0" r="0" b="0"/>
              <a:pathLst>
                <a:path w="4120186" h="1783170">
                  <a:moveTo>
                    <a:pt x="100915" y="218811"/>
                  </a:moveTo>
                  <a:cubicBezTo>
                    <a:pt x="83704" y="176439"/>
                    <a:pt x="66823" y="133348"/>
                    <a:pt x="50605" y="89361"/>
                  </a:cubicBezTo>
                  <a:cubicBezTo>
                    <a:pt x="43669" y="70622"/>
                    <a:pt x="25782" y="48117"/>
                    <a:pt x="0" y="22966"/>
                  </a:cubicBezTo>
                  <a:lnTo>
                    <a:pt x="4299" y="22959"/>
                  </a:lnTo>
                  <a:cubicBezTo>
                    <a:pt x="22966" y="22959"/>
                    <a:pt x="41761" y="17035"/>
                    <a:pt x="54615" y="5091"/>
                  </a:cubicBezTo>
                  <a:cubicBezTo>
                    <a:pt x="56355" y="3475"/>
                    <a:pt x="57967" y="1811"/>
                    <a:pt x="59451" y="0"/>
                  </a:cubicBezTo>
                  <a:cubicBezTo>
                    <a:pt x="60979" y="1811"/>
                    <a:pt x="62590" y="3475"/>
                    <a:pt x="64288" y="5091"/>
                  </a:cubicBezTo>
                  <a:cubicBezTo>
                    <a:pt x="77142" y="16986"/>
                    <a:pt x="95936" y="22959"/>
                    <a:pt x="114603" y="22959"/>
                  </a:cubicBezTo>
                  <a:cubicBezTo>
                    <a:pt x="133269" y="22959"/>
                    <a:pt x="152064" y="17035"/>
                    <a:pt x="164918" y="5091"/>
                  </a:cubicBezTo>
                  <a:cubicBezTo>
                    <a:pt x="166615" y="3475"/>
                    <a:pt x="168228" y="1811"/>
                    <a:pt x="169712" y="0"/>
                  </a:cubicBezTo>
                  <a:cubicBezTo>
                    <a:pt x="171240" y="1811"/>
                    <a:pt x="172851" y="3475"/>
                    <a:pt x="174548" y="5091"/>
                  </a:cubicBezTo>
                  <a:cubicBezTo>
                    <a:pt x="187403" y="16986"/>
                    <a:pt x="206197" y="22959"/>
                    <a:pt x="224864" y="22959"/>
                  </a:cubicBezTo>
                  <a:cubicBezTo>
                    <a:pt x="243530" y="22959"/>
                    <a:pt x="262325" y="17035"/>
                    <a:pt x="275179" y="5091"/>
                  </a:cubicBezTo>
                  <a:cubicBezTo>
                    <a:pt x="276876" y="3475"/>
                    <a:pt x="278488" y="1811"/>
                    <a:pt x="279973" y="0"/>
                  </a:cubicBezTo>
                  <a:cubicBezTo>
                    <a:pt x="281501" y="1811"/>
                    <a:pt x="283112" y="3475"/>
                    <a:pt x="284809" y="5091"/>
                  </a:cubicBezTo>
                  <a:cubicBezTo>
                    <a:pt x="297664" y="16986"/>
                    <a:pt x="316458" y="22959"/>
                    <a:pt x="335125" y="22959"/>
                  </a:cubicBezTo>
                  <a:cubicBezTo>
                    <a:pt x="353791" y="22959"/>
                    <a:pt x="372585" y="17035"/>
                    <a:pt x="385439" y="5091"/>
                  </a:cubicBezTo>
                  <a:cubicBezTo>
                    <a:pt x="387137" y="3475"/>
                    <a:pt x="388749" y="1811"/>
                    <a:pt x="390234" y="0"/>
                  </a:cubicBezTo>
                  <a:cubicBezTo>
                    <a:pt x="391761" y="1811"/>
                    <a:pt x="393373" y="3475"/>
                    <a:pt x="395070" y="5091"/>
                  </a:cubicBezTo>
                  <a:cubicBezTo>
                    <a:pt x="407924" y="16986"/>
                    <a:pt x="426719" y="22959"/>
                    <a:pt x="445386" y="22959"/>
                  </a:cubicBezTo>
                  <a:cubicBezTo>
                    <a:pt x="464052" y="22959"/>
                    <a:pt x="482846" y="17035"/>
                    <a:pt x="495700" y="5091"/>
                  </a:cubicBezTo>
                  <a:cubicBezTo>
                    <a:pt x="497398" y="3475"/>
                    <a:pt x="499010" y="1811"/>
                    <a:pt x="500494" y="0"/>
                  </a:cubicBezTo>
                  <a:cubicBezTo>
                    <a:pt x="502022" y="1811"/>
                    <a:pt x="503634" y="3475"/>
                    <a:pt x="505331" y="5091"/>
                  </a:cubicBezTo>
                  <a:cubicBezTo>
                    <a:pt x="518185" y="16986"/>
                    <a:pt x="536979" y="22959"/>
                    <a:pt x="555646" y="22959"/>
                  </a:cubicBezTo>
                  <a:cubicBezTo>
                    <a:pt x="574313" y="22959"/>
                    <a:pt x="593107" y="17035"/>
                    <a:pt x="605961" y="5091"/>
                  </a:cubicBezTo>
                  <a:cubicBezTo>
                    <a:pt x="607701" y="3475"/>
                    <a:pt x="609313" y="1811"/>
                    <a:pt x="610798" y="0"/>
                  </a:cubicBezTo>
                  <a:cubicBezTo>
                    <a:pt x="612283" y="1811"/>
                    <a:pt x="613895" y="3475"/>
                    <a:pt x="615592" y="5091"/>
                  </a:cubicBezTo>
                  <a:cubicBezTo>
                    <a:pt x="628446" y="16986"/>
                    <a:pt x="647198" y="22959"/>
                    <a:pt x="665907" y="22959"/>
                  </a:cubicBezTo>
                  <a:cubicBezTo>
                    <a:pt x="684616" y="22959"/>
                    <a:pt x="703368" y="17035"/>
                    <a:pt x="716222" y="5091"/>
                  </a:cubicBezTo>
                  <a:cubicBezTo>
                    <a:pt x="717962" y="3475"/>
                    <a:pt x="719574" y="1811"/>
                    <a:pt x="721059" y="0"/>
                  </a:cubicBezTo>
                  <a:cubicBezTo>
                    <a:pt x="722544" y="1811"/>
                    <a:pt x="724156" y="3475"/>
                    <a:pt x="725852" y="5091"/>
                  </a:cubicBezTo>
                  <a:cubicBezTo>
                    <a:pt x="738707" y="16986"/>
                    <a:pt x="757501" y="22959"/>
                    <a:pt x="776168" y="22959"/>
                  </a:cubicBezTo>
                  <a:cubicBezTo>
                    <a:pt x="794834" y="22959"/>
                    <a:pt x="813628" y="17035"/>
                    <a:pt x="826482" y="5091"/>
                  </a:cubicBezTo>
                  <a:cubicBezTo>
                    <a:pt x="828222" y="3475"/>
                    <a:pt x="829834" y="1811"/>
                    <a:pt x="831319" y="0"/>
                  </a:cubicBezTo>
                  <a:cubicBezTo>
                    <a:pt x="832846" y="1811"/>
                    <a:pt x="834459" y="3475"/>
                    <a:pt x="836155" y="5091"/>
                  </a:cubicBezTo>
                  <a:cubicBezTo>
                    <a:pt x="849010" y="16986"/>
                    <a:pt x="868322" y="22995"/>
                    <a:pt x="887031" y="22995"/>
                  </a:cubicBezTo>
                  <a:cubicBezTo>
                    <a:pt x="905697" y="22995"/>
                    <a:pt x="926131" y="17035"/>
                    <a:pt x="938986" y="5091"/>
                  </a:cubicBezTo>
                  <a:cubicBezTo>
                    <a:pt x="940725" y="3475"/>
                    <a:pt x="942337" y="1811"/>
                    <a:pt x="943821" y="0"/>
                  </a:cubicBezTo>
                  <a:cubicBezTo>
                    <a:pt x="945349" y="1811"/>
                    <a:pt x="946961" y="3475"/>
                    <a:pt x="948658" y="5091"/>
                  </a:cubicBezTo>
                  <a:cubicBezTo>
                    <a:pt x="961513" y="16986"/>
                    <a:pt x="980307" y="22959"/>
                    <a:pt x="998974" y="22959"/>
                  </a:cubicBezTo>
                  <a:cubicBezTo>
                    <a:pt x="1017640" y="22959"/>
                    <a:pt x="1036434" y="17035"/>
                    <a:pt x="1049289" y="5091"/>
                  </a:cubicBezTo>
                  <a:cubicBezTo>
                    <a:pt x="1051028" y="3475"/>
                    <a:pt x="1052641" y="1811"/>
                    <a:pt x="1054126" y="0"/>
                  </a:cubicBezTo>
                  <a:cubicBezTo>
                    <a:pt x="1055653" y="1811"/>
                    <a:pt x="1057265" y="3475"/>
                    <a:pt x="1058961" y="5091"/>
                  </a:cubicBezTo>
                  <a:cubicBezTo>
                    <a:pt x="1071816" y="16986"/>
                    <a:pt x="1090610" y="22959"/>
                    <a:pt x="1109277" y="22959"/>
                  </a:cubicBezTo>
                  <a:cubicBezTo>
                    <a:pt x="1127944" y="22959"/>
                    <a:pt x="1146737" y="17035"/>
                    <a:pt x="1159592" y="5091"/>
                  </a:cubicBezTo>
                  <a:cubicBezTo>
                    <a:pt x="1161289" y="3475"/>
                    <a:pt x="1162901" y="1811"/>
                    <a:pt x="1164386" y="0"/>
                  </a:cubicBezTo>
                  <a:cubicBezTo>
                    <a:pt x="1165913" y="1811"/>
                    <a:pt x="1167525" y="3475"/>
                    <a:pt x="1169222" y="5091"/>
                  </a:cubicBezTo>
                  <a:cubicBezTo>
                    <a:pt x="1182077" y="16986"/>
                    <a:pt x="1200871" y="22959"/>
                    <a:pt x="1219538" y="22959"/>
                  </a:cubicBezTo>
                  <a:cubicBezTo>
                    <a:pt x="1238204" y="22959"/>
                    <a:pt x="1256998" y="17035"/>
                    <a:pt x="1269853" y="5091"/>
                  </a:cubicBezTo>
                  <a:cubicBezTo>
                    <a:pt x="1271550" y="3475"/>
                    <a:pt x="1273162" y="1811"/>
                    <a:pt x="1274647" y="0"/>
                  </a:cubicBezTo>
                  <a:cubicBezTo>
                    <a:pt x="1276174" y="1811"/>
                    <a:pt x="1277787" y="3475"/>
                    <a:pt x="1279483" y="5091"/>
                  </a:cubicBezTo>
                  <a:cubicBezTo>
                    <a:pt x="1292338" y="16986"/>
                    <a:pt x="1311131" y="22959"/>
                    <a:pt x="1329798" y="22959"/>
                  </a:cubicBezTo>
                  <a:cubicBezTo>
                    <a:pt x="1348465" y="22959"/>
                    <a:pt x="1367259" y="17035"/>
                    <a:pt x="1380114" y="5091"/>
                  </a:cubicBezTo>
                  <a:cubicBezTo>
                    <a:pt x="1381810" y="3475"/>
                    <a:pt x="1383423" y="1811"/>
                    <a:pt x="1384908" y="0"/>
                  </a:cubicBezTo>
                  <a:cubicBezTo>
                    <a:pt x="1386435" y="1811"/>
                    <a:pt x="1388047" y="3475"/>
                    <a:pt x="1389743" y="5091"/>
                  </a:cubicBezTo>
                  <a:cubicBezTo>
                    <a:pt x="1402599" y="16986"/>
                    <a:pt x="1421392" y="22959"/>
                    <a:pt x="1440059" y="22959"/>
                  </a:cubicBezTo>
                  <a:cubicBezTo>
                    <a:pt x="1458726" y="22959"/>
                    <a:pt x="1477519" y="17035"/>
                    <a:pt x="1490375" y="5091"/>
                  </a:cubicBezTo>
                  <a:cubicBezTo>
                    <a:pt x="1492071" y="3475"/>
                    <a:pt x="1493684" y="1811"/>
                    <a:pt x="1495169" y="0"/>
                  </a:cubicBezTo>
                  <a:cubicBezTo>
                    <a:pt x="1496696" y="1811"/>
                    <a:pt x="1498308" y="3475"/>
                    <a:pt x="1500004" y="5091"/>
                  </a:cubicBezTo>
                  <a:cubicBezTo>
                    <a:pt x="1512860" y="16986"/>
                    <a:pt x="1531653" y="22959"/>
                    <a:pt x="1550320" y="22959"/>
                  </a:cubicBezTo>
                  <a:cubicBezTo>
                    <a:pt x="1568987" y="22959"/>
                    <a:pt x="1587780" y="17035"/>
                    <a:pt x="1600635" y="5091"/>
                  </a:cubicBezTo>
                  <a:cubicBezTo>
                    <a:pt x="1602374" y="3475"/>
                    <a:pt x="1603987" y="1811"/>
                    <a:pt x="1605471" y="0"/>
                  </a:cubicBezTo>
                  <a:cubicBezTo>
                    <a:pt x="1606957" y="1811"/>
                    <a:pt x="1608569" y="3475"/>
                    <a:pt x="1610265" y="5091"/>
                  </a:cubicBezTo>
                  <a:cubicBezTo>
                    <a:pt x="1623120" y="16986"/>
                    <a:pt x="1641872" y="22959"/>
                    <a:pt x="1660581" y="22959"/>
                  </a:cubicBezTo>
                  <a:cubicBezTo>
                    <a:pt x="1679290" y="22959"/>
                    <a:pt x="1698041" y="17035"/>
                    <a:pt x="1710897" y="5091"/>
                  </a:cubicBezTo>
                  <a:cubicBezTo>
                    <a:pt x="1712635" y="3475"/>
                    <a:pt x="1714247" y="1811"/>
                    <a:pt x="1715732" y="0"/>
                  </a:cubicBezTo>
                  <a:cubicBezTo>
                    <a:pt x="1717217" y="1811"/>
                    <a:pt x="1718829" y="3475"/>
                    <a:pt x="1720526" y="5091"/>
                  </a:cubicBezTo>
                  <a:cubicBezTo>
                    <a:pt x="1733381" y="16986"/>
                    <a:pt x="1752175" y="22959"/>
                    <a:pt x="1770842" y="22959"/>
                  </a:cubicBezTo>
                  <a:cubicBezTo>
                    <a:pt x="1789509" y="22959"/>
                    <a:pt x="1808302" y="17035"/>
                    <a:pt x="1821157" y="5091"/>
                  </a:cubicBezTo>
                  <a:cubicBezTo>
                    <a:pt x="1822896" y="3475"/>
                    <a:pt x="1824508" y="1811"/>
                    <a:pt x="1825993" y="0"/>
                  </a:cubicBezTo>
                  <a:cubicBezTo>
                    <a:pt x="1827520" y="1811"/>
                    <a:pt x="1829132" y="3475"/>
                    <a:pt x="1830830" y="5091"/>
                  </a:cubicBezTo>
                  <a:cubicBezTo>
                    <a:pt x="1843684" y="16986"/>
                    <a:pt x="1862994" y="22995"/>
                    <a:pt x="1881703" y="22995"/>
                  </a:cubicBezTo>
                  <a:cubicBezTo>
                    <a:pt x="1900370" y="22995"/>
                    <a:pt x="1920803" y="17035"/>
                    <a:pt x="1933657" y="5091"/>
                  </a:cubicBezTo>
                  <a:cubicBezTo>
                    <a:pt x="1935396" y="3475"/>
                    <a:pt x="1937008" y="1811"/>
                    <a:pt x="1938493" y="0"/>
                  </a:cubicBezTo>
                  <a:cubicBezTo>
                    <a:pt x="1940021" y="1811"/>
                    <a:pt x="1941633" y="3475"/>
                    <a:pt x="1943329" y="5091"/>
                  </a:cubicBezTo>
                  <a:cubicBezTo>
                    <a:pt x="1956185" y="16986"/>
                    <a:pt x="1974978" y="22959"/>
                    <a:pt x="1993645" y="22959"/>
                  </a:cubicBezTo>
                  <a:cubicBezTo>
                    <a:pt x="2012312" y="22959"/>
                    <a:pt x="2031105" y="17035"/>
                    <a:pt x="2043960" y="5091"/>
                  </a:cubicBezTo>
                  <a:cubicBezTo>
                    <a:pt x="2045699" y="3475"/>
                    <a:pt x="2047312" y="1811"/>
                    <a:pt x="2048797" y="0"/>
                  </a:cubicBezTo>
                  <a:cubicBezTo>
                    <a:pt x="2050324" y="1811"/>
                    <a:pt x="2051936" y="3475"/>
                    <a:pt x="2053634" y="5091"/>
                  </a:cubicBezTo>
                  <a:cubicBezTo>
                    <a:pt x="2066488" y="16986"/>
                    <a:pt x="2085282" y="22959"/>
                    <a:pt x="2103948" y="22959"/>
                  </a:cubicBezTo>
                  <a:cubicBezTo>
                    <a:pt x="2122615" y="22959"/>
                    <a:pt x="2141409" y="17035"/>
                    <a:pt x="2154264" y="5091"/>
                  </a:cubicBezTo>
                  <a:cubicBezTo>
                    <a:pt x="2155960" y="3475"/>
                    <a:pt x="2157572" y="1811"/>
                    <a:pt x="2159057" y="0"/>
                  </a:cubicBezTo>
                  <a:cubicBezTo>
                    <a:pt x="2160584" y="1811"/>
                    <a:pt x="2162197" y="3475"/>
                    <a:pt x="2163894" y="5091"/>
                  </a:cubicBezTo>
                  <a:cubicBezTo>
                    <a:pt x="2176748" y="16986"/>
                    <a:pt x="2195543" y="22959"/>
                    <a:pt x="2214209" y="22959"/>
                  </a:cubicBezTo>
                  <a:cubicBezTo>
                    <a:pt x="2232876" y="22959"/>
                    <a:pt x="2251670" y="17035"/>
                    <a:pt x="2264524" y="5091"/>
                  </a:cubicBezTo>
                  <a:cubicBezTo>
                    <a:pt x="2266221" y="3475"/>
                    <a:pt x="2267833" y="1811"/>
                    <a:pt x="2269318" y="0"/>
                  </a:cubicBezTo>
                  <a:cubicBezTo>
                    <a:pt x="2270845" y="1811"/>
                    <a:pt x="2272457" y="3475"/>
                    <a:pt x="2274155" y="5091"/>
                  </a:cubicBezTo>
                  <a:cubicBezTo>
                    <a:pt x="2287009" y="16986"/>
                    <a:pt x="2305803" y="22959"/>
                    <a:pt x="2324469" y="22959"/>
                  </a:cubicBezTo>
                  <a:cubicBezTo>
                    <a:pt x="2343136" y="22959"/>
                    <a:pt x="2361931" y="17035"/>
                    <a:pt x="2374785" y="5091"/>
                  </a:cubicBezTo>
                  <a:cubicBezTo>
                    <a:pt x="2376482" y="3475"/>
                    <a:pt x="2378094" y="1811"/>
                    <a:pt x="2379579" y="0"/>
                  </a:cubicBezTo>
                  <a:cubicBezTo>
                    <a:pt x="2381106" y="1811"/>
                    <a:pt x="2382718" y="3475"/>
                    <a:pt x="2384415" y="5091"/>
                  </a:cubicBezTo>
                  <a:cubicBezTo>
                    <a:pt x="2397270" y="16986"/>
                    <a:pt x="2416064" y="22959"/>
                    <a:pt x="2434730" y="22959"/>
                  </a:cubicBezTo>
                  <a:cubicBezTo>
                    <a:pt x="2453397" y="22959"/>
                    <a:pt x="2472192" y="17035"/>
                    <a:pt x="2485046" y="5091"/>
                  </a:cubicBezTo>
                  <a:cubicBezTo>
                    <a:pt x="2486743" y="3475"/>
                    <a:pt x="2488355" y="1811"/>
                    <a:pt x="2489840" y="0"/>
                  </a:cubicBezTo>
                  <a:cubicBezTo>
                    <a:pt x="2491367" y="1811"/>
                    <a:pt x="2492979" y="3475"/>
                    <a:pt x="2494676" y="5091"/>
                  </a:cubicBezTo>
                  <a:cubicBezTo>
                    <a:pt x="2507530" y="16986"/>
                    <a:pt x="2526325" y="22959"/>
                    <a:pt x="2544991" y="22959"/>
                  </a:cubicBezTo>
                  <a:cubicBezTo>
                    <a:pt x="2563658" y="22959"/>
                    <a:pt x="2582452" y="17035"/>
                    <a:pt x="2595307" y="5091"/>
                  </a:cubicBezTo>
                  <a:cubicBezTo>
                    <a:pt x="2597046" y="3475"/>
                    <a:pt x="2598659" y="1811"/>
                    <a:pt x="2600143" y="0"/>
                  </a:cubicBezTo>
                  <a:cubicBezTo>
                    <a:pt x="2601628" y="1811"/>
                    <a:pt x="2603240" y="3475"/>
                    <a:pt x="2604937" y="5091"/>
                  </a:cubicBezTo>
                  <a:cubicBezTo>
                    <a:pt x="2617791" y="16986"/>
                    <a:pt x="2636543" y="22959"/>
                    <a:pt x="2655252" y="22959"/>
                  </a:cubicBezTo>
                  <a:cubicBezTo>
                    <a:pt x="2673961" y="22959"/>
                    <a:pt x="2692713" y="17035"/>
                    <a:pt x="2705568" y="5091"/>
                  </a:cubicBezTo>
                  <a:cubicBezTo>
                    <a:pt x="2707307" y="3475"/>
                    <a:pt x="2708919" y="1811"/>
                    <a:pt x="2710404" y="0"/>
                  </a:cubicBezTo>
                  <a:cubicBezTo>
                    <a:pt x="2711889" y="1811"/>
                    <a:pt x="2713501" y="3475"/>
                    <a:pt x="2715198" y="5091"/>
                  </a:cubicBezTo>
                  <a:cubicBezTo>
                    <a:pt x="2728053" y="16986"/>
                    <a:pt x="2746847" y="22959"/>
                    <a:pt x="2765513" y="22959"/>
                  </a:cubicBezTo>
                  <a:cubicBezTo>
                    <a:pt x="2784180" y="22959"/>
                    <a:pt x="2802974" y="17035"/>
                    <a:pt x="2815829" y="5091"/>
                  </a:cubicBezTo>
                  <a:cubicBezTo>
                    <a:pt x="2817568" y="3475"/>
                    <a:pt x="2819180" y="1811"/>
                    <a:pt x="2820665" y="0"/>
                  </a:cubicBezTo>
                  <a:cubicBezTo>
                    <a:pt x="2822193" y="1811"/>
                    <a:pt x="2823804" y="3475"/>
                    <a:pt x="2825501" y="5091"/>
                  </a:cubicBezTo>
                  <a:cubicBezTo>
                    <a:pt x="2838355" y="16986"/>
                    <a:pt x="2857666" y="22959"/>
                    <a:pt x="2876374" y="22959"/>
                  </a:cubicBezTo>
                  <a:cubicBezTo>
                    <a:pt x="2895041" y="22959"/>
                    <a:pt x="2913835" y="17035"/>
                    <a:pt x="2926690" y="5091"/>
                  </a:cubicBezTo>
                  <a:cubicBezTo>
                    <a:pt x="2928429" y="3475"/>
                    <a:pt x="2930041" y="1811"/>
                    <a:pt x="2931526" y="0"/>
                  </a:cubicBezTo>
                  <a:cubicBezTo>
                    <a:pt x="2933054" y="1811"/>
                    <a:pt x="2934666" y="3475"/>
                    <a:pt x="2936362" y="5091"/>
                  </a:cubicBezTo>
                  <a:cubicBezTo>
                    <a:pt x="2949218" y="16986"/>
                    <a:pt x="2968011" y="22959"/>
                    <a:pt x="2986678" y="22959"/>
                  </a:cubicBezTo>
                  <a:cubicBezTo>
                    <a:pt x="3005344" y="22959"/>
                    <a:pt x="3024139" y="17035"/>
                    <a:pt x="3036993" y="5091"/>
                  </a:cubicBezTo>
                  <a:cubicBezTo>
                    <a:pt x="3038691" y="3475"/>
                    <a:pt x="3040302" y="1811"/>
                    <a:pt x="3041787" y="0"/>
                  </a:cubicBezTo>
                  <a:cubicBezTo>
                    <a:pt x="3043315" y="1811"/>
                    <a:pt x="3044927" y="3475"/>
                    <a:pt x="3046623" y="5091"/>
                  </a:cubicBezTo>
                  <a:cubicBezTo>
                    <a:pt x="3059478" y="16986"/>
                    <a:pt x="3078272" y="22959"/>
                    <a:pt x="3096939" y="22959"/>
                  </a:cubicBezTo>
                  <a:cubicBezTo>
                    <a:pt x="3115605" y="22959"/>
                    <a:pt x="3134400" y="17035"/>
                    <a:pt x="3147254" y="5091"/>
                  </a:cubicBezTo>
                  <a:cubicBezTo>
                    <a:pt x="3148952" y="3475"/>
                    <a:pt x="3150563" y="1811"/>
                    <a:pt x="3152049" y="0"/>
                  </a:cubicBezTo>
                  <a:cubicBezTo>
                    <a:pt x="3153576" y="1811"/>
                    <a:pt x="3155188" y="3475"/>
                    <a:pt x="3156884" y="5091"/>
                  </a:cubicBezTo>
                  <a:cubicBezTo>
                    <a:pt x="3169739" y="16986"/>
                    <a:pt x="3188533" y="22959"/>
                    <a:pt x="3207200" y="22959"/>
                  </a:cubicBezTo>
                  <a:cubicBezTo>
                    <a:pt x="3225866" y="22959"/>
                    <a:pt x="3244660" y="17035"/>
                    <a:pt x="3257515" y="5091"/>
                  </a:cubicBezTo>
                  <a:cubicBezTo>
                    <a:pt x="3259212" y="3475"/>
                    <a:pt x="3260824" y="1811"/>
                    <a:pt x="3262310" y="0"/>
                  </a:cubicBezTo>
                  <a:cubicBezTo>
                    <a:pt x="3263837" y="1811"/>
                    <a:pt x="3265448" y="3475"/>
                    <a:pt x="3267145" y="5091"/>
                  </a:cubicBezTo>
                  <a:cubicBezTo>
                    <a:pt x="3280000" y="16986"/>
                    <a:pt x="3298794" y="22959"/>
                    <a:pt x="3317461" y="22959"/>
                  </a:cubicBezTo>
                  <a:cubicBezTo>
                    <a:pt x="3336127" y="22959"/>
                    <a:pt x="3354921" y="17035"/>
                    <a:pt x="3367776" y="5091"/>
                  </a:cubicBezTo>
                  <a:cubicBezTo>
                    <a:pt x="3369472" y="3475"/>
                    <a:pt x="3371085" y="1811"/>
                    <a:pt x="3372570" y="0"/>
                  </a:cubicBezTo>
                  <a:cubicBezTo>
                    <a:pt x="3374097" y="1811"/>
                    <a:pt x="3375710" y="3475"/>
                    <a:pt x="3377406" y="5091"/>
                  </a:cubicBezTo>
                  <a:cubicBezTo>
                    <a:pt x="3390261" y="16986"/>
                    <a:pt x="3409055" y="22959"/>
                    <a:pt x="3427722" y="22959"/>
                  </a:cubicBezTo>
                  <a:cubicBezTo>
                    <a:pt x="3446388" y="22959"/>
                    <a:pt x="3465182" y="17035"/>
                    <a:pt x="3478037" y="5091"/>
                  </a:cubicBezTo>
                  <a:cubicBezTo>
                    <a:pt x="3479776" y="3475"/>
                    <a:pt x="3481388" y="1811"/>
                    <a:pt x="3482873" y="0"/>
                  </a:cubicBezTo>
                  <a:cubicBezTo>
                    <a:pt x="3484358" y="1811"/>
                    <a:pt x="3485970" y="3475"/>
                    <a:pt x="3487666" y="5091"/>
                  </a:cubicBezTo>
                  <a:cubicBezTo>
                    <a:pt x="3500522" y="16986"/>
                    <a:pt x="3519273" y="22959"/>
                    <a:pt x="3537982" y="22959"/>
                  </a:cubicBezTo>
                  <a:cubicBezTo>
                    <a:pt x="3556691" y="22959"/>
                    <a:pt x="3575443" y="17035"/>
                    <a:pt x="3588297" y="5091"/>
                  </a:cubicBezTo>
                  <a:cubicBezTo>
                    <a:pt x="3590037" y="3475"/>
                    <a:pt x="3591649" y="1811"/>
                    <a:pt x="3593134" y="0"/>
                  </a:cubicBezTo>
                  <a:cubicBezTo>
                    <a:pt x="3594619" y="1811"/>
                    <a:pt x="3596231" y="3475"/>
                    <a:pt x="3597927" y="5091"/>
                  </a:cubicBezTo>
                  <a:cubicBezTo>
                    <a:pt x="3610783" y="16986"/>
                    <a:pt x="3629576" y="22959"/>
                    <a:pt x="3648243" y="22959"/>
                  </a:cubicBezTo>
                  <a:cubicBezTo>
                    <a:pt x="3666910" y="22959"/>
                    <a:pt x="3685703" y="17035"/>
                    <a:pt x="3698558" y="5091"/>
                  </a:cubicBezTo>
                  <a:cubicBezTo>
                    <a:pt x="3700297" y="3475"/>
                    <a:pt x="3701909" y="1811"/>
                    <a:pt x="3703394" y="0"/>
                  </a:cubicBezTo>
                  <a:cubicBezTo>
                    <a:pt x="3704921" y="1811"/>
                    <a:pt x="3706534" y="3475"/>
                    <a:pt x="3708231" y="5091"/>
                  </a:cubicBezTo>
                  <a:cubicBezTo>
                    <a:pt x="3721085" y="16986"/>
                    <a:pt x="3740397" y="22995"/>
                    <a:pt x="3759106" y="22995"/>
                  </a:cubicBezTo>
                  <a:cubicBezTo>
                    <a:pt x="3777773" y="22995"/>
                    <a:pt x="3798207" y="17035"/>
                    <a:pt x="3811061" y="5091"/>
                  </a:cubicBezTo>
                  <a:cubicBezTo>
                    <a:pt x="3812800" y="3475"/>
                    <a:pt x="3814412" y="1811"/>
                    <a:pt x="3815897" y="0"/>
                  </a:cubicBezTo>
                  <a:cubicBezTo>
                    <a:pt x="3817424" y="1811"/>
                    <a:pt x="3819036" y="3475"/>
                    <a:pt x="3820733" y="5091"/>
                  </a:cubicBezTo>
                  <a:cubicBezTo>
                    <a:pt x="3833587" y="16986"/>
                    <a:pt x="3852382" y="22959"/>
                    <a:pt x="3871049" y="22959"/>
                  </a:cubicBezTo>
                  <a:cubicBezTo>
                    <a:pt x="3889715" y="22959"/>
                    <a:pt x="3908509" y="17035"/>
                    <a:pt x="3921364" y="5091"/>
                  </a:cubicBezTo>
                  <a:cubicBezTo>
                    <a:pt x="3923103" y="3475"/>
                    <a:pt x="3924715" y="1811"/>
                    <a:pt x="3926201" y="0"/>
                  </a:cubicBezTo>
                  <a:cubicBezTo>
                    <a:pt x="3927727" y="1811"/>
                    <a:pt x="3929340" y="3475"/>
                    <a:pt x="3931036" y="5091"/>
                  </a:cubicBezTo>
                  <a:cubicBezTo>
                    <a:pt x="3943892" y="16986"/>
                    <a:pt x="3962685" y="22959"/>
                    <a:pt x="3981352" y="22959"/>
                  </a:cubicBezTo>
                  <a:cubicBezTo>
                    <a:pt x="4000019" y="22959"/>
                    <a:pt x="4018812" y="17035"/>
                    <a:pt x="4031667" y="5091"/>
                  </a:cubicBezTo>
                  <a:cubicBezTo>
                    <a:pt x="4033364" y="3475"/>
                    <a:pt x="4034976" y="1811"/>
                    <a:pt x="4036461" y="0"/>
                  </a:cubicBezTo>
                  <a:cubicBezTo>
                    <a:pt x="4037988" y="1811"/>
                    <a:pt x="4039601" y="3475"/>
                    <a:pt x="4041297" y="5091"/>
                  </a:cubicBezTo>
                  <a:cubicBezTo>
                    <a:pt x="4054152" y="16986"/>
                    <a:pt x="4072946" y="22959"/>
                    <a:pt x="4091613" y="22959"/>
                  </a:cubicBezTo>
                  <a:cubicBezTo>
                    <a:pt x="4101160" y="22959"/>
                    <a:pt x="4110714" y="21167"/>
                    <a:pt x="4120186" y="18784"/>
                  </a:cubicBezTo>
                  <a:cubicBezTo>
                    <a:pt x="4096182" y="88908"/>
                    <a:pt x="4080069" y="123701"/>
                    <a:pt x="4048757" y="201216"/>
                  </a:cubicBezTo>
                  <a:cubicBezTo>
                    <a:pt x="4035187" y="234970"/>
                    <a:pt x="3977429" y="271777"/>
                    <a:pt x="3963196" y="304453"/>
                  </a:cubicBezTo>
                  <a:cubicBezTo>
                    <a:pt x="3934897" y="369448"/>
                    <a:pt x="3924306" y="471607"/>
                    <a:pt x="3892863" y="533550"/>
                  </a:cubicBezTo>
                  <a:cubicBezTo>
                    <a:pt x="3861418" y="595492"/>
                    <a:pt x="3810447" y="615063"/>
                    <a:pt x="3776521" y="672696"/>
                  </a:cubicBezTo>
                  <a:cubicBezTo>
                    <a:pt x="3728197" y="754926"/>
                    <a:pt x="3653229" y="745770"/>
                    <a:pt x="3600437" y="819203"/>
                  </a:cubicBezTo>
                  <a:cubicBezTo>
                    <a:pt x="3566842" y="865705"/>
                    <a:pt x="3556913" y="997490"/>
                    <a:pt x="3521663" y="1040400"/>
                  </a:cubicBezTo>
                  <a:cubicBezTo>
                    <a:pt x="3465892" y="1108267"/>
                    <a:pt x="3423856" y="1194807"/>
                    <a:pt x="3363120" y="1254595"/>
                  </a:cubicBezTo>
                  <a:cubicBezTo>
                    <a:pt x="3302384" y="1314383"/>
                    <a:pt x="3224934" y="1345443"/>
                    <a:pt x="3160391" y="1395895"/>
                  </a:cubicBezTo>
                  <a:cubicBezTo>
                    <a:pt x="3129774" y="1419775"/>
                    <a:pt x="3108095" y="1472201"/>
                    <a:pt x="3076650" y="1493926"/>
                  </a:cubicBezTo>
                  <a:cubicBezTo>
                    <a:pt x="3002510" y="1545455"/>
                    <a:pt x="2889809" y="1542402"/>
                    <a:pt x="2811365" y="1581722"/>
                  </a:cubicBezTo>
                  <a:cubicBezTo>
                    <a:pt x="2767510" y="1603806"/>
                    <a:pt x="2750132" y="1642767"/>
                    <a:pt x="2705119" y="1660900"/>
                  </a:cubicBezTo>
                  <a:cubicBezTo>
                    <a:pt x="2671524" y="1674545"/>
                    <a:pt x="2637597" y="1686934"/>
                    <a:pt x="2603340" y="1698425"/>
                  </a:cubicBezTo>
                  <a:cubicBezTo>
                    <a:pt x="2547073" y="1717097"/>
                    <a:pt x="2488156" y="1733436"/>
                    <a:pt x="2432551" y="1745824"/>
                  </a:cubicBezTo>
                  <a:cubicBezTo>
                    <a:pt x="2376945" y="1758213"/>
                    <a:pt x="2320677" y="1767908"/>
                    <a:pt x="2263747" y="1774730"/>
                  </a:cubicBezTo>
                  <a:cubicBezTo>
                    <a:pt x="2218898" y="1780117"/>
                    <a:pt x="2173719" y="1769166"/>
                    <a:pt x="2128209" y="1771140"/>
                  </a:cubicBezTo>
                  <a:cubicBezTo>
                    <a:pt x="2102227" y="1772398"/>
                    <a:pt x="2076244" y="1759649"/>
                    <a:pt x="2050096" y="1759649"/>
                  </a:cubicBezTo>
                  <a:cubicBezTo>
                    <a:pt x="1977610" y="1759649"/>
                    <a:pt x="1905951" y="1783170"/>
                    <a:pt x="1835120" y="1774552"/>
                  </a:cubicBezTo>
                  <a:cubicBezTo>
                    <a:pt x="1750884" y="1764317"/>
                    <a:pt x="1667806" y="1747979"/>
                    <a:pt x="1586384" y="1725536"/>
                  </a:cubicBezTo>
                  <a:cubicBezTo>
                    <a:pt x="1556430" y="1717277"/>
                    <a:pt x="1517207" y="1670775"/>
                    <a:pt x="1487584" y="1660900"/>
                  </a:cubicBezTo>
                  <a:cubicBezTo>
                    <a:pt x="1438267" y="1644382"/>
                    <a:pt x="1399210" y="1663235"/>
                    <a:pt x="1351217" y="1642408"/>
                  </a:cubicBezTo>
                  <a:cubicBezTo>
                    <a:pt x="1290316" y="1616015"/>
                    <a:pt x="1255562" y="1623376"/>
                    <a:pt x="1196977" y="1589802"/>
                  </a:cubicBezTo>
                  <a:cubicBezTo>
                    <a:pt x="1169340" y="1574002"/>
                    <a:pt x="1117044" y="1519960"/>
                    <a:pt x="1089903" y="1502544"/>
                  </a:cubicBezTo>
                  <a:cubicBezTo>
                    <a:pt x="1048034" y="1475791"/>
                    <a:pt x="1012949" y="1417440"/>
                    <a:pt x="972569" y="1386918"/>
                  </a:cubicBezTo>
                  <a:cubicBezTo>
                    <a:pt x="929872" y="1354601"/>
                    <a:pt x="881713" y="1349752"/>
                    <a:pt x="840505" y="1313306"/>
                  </a:cubicBezTo>
                  <a:cubicBezTo>
                    <a:pt x="805751" y="1282783"/>
                    <a:pt x="741208" y="1256929"/>
                    <a:pt x="707779" y="1223534"/>
                  </a:cubicBezTo>
                  <a:cubicBezTo>
                    <a:pt x="654325" y="1170030"/>
                    <a:pt x="676832" y="1086901"/>
                    <a:pt x="626853" y="1026216"/>
                  </a:cubicBezTo>
                  <a:cubicBezTo>
                    <a:pt x="602194" y="996232"/>
                    <a:pt x="534177" y="985101"/>
                    <a:pt x="510346" y="953502"/>
                  </a:cubicBezTo>
                  <a:cubicBezTo>
                    <a:pt x="462187" y="889584"/>
                    <a:pt x="415684" y="821896"/>
                    <a:pt x="371166" y="750798"/>
                  </a:cubicBezTo>
                  <a:cubicBezTo>
                    <a:pt x="355279" y="725303"/>
                    <a:pt x="362725" y="635172"/>
                    <a:pt x="347335" y="608959"/>
                  </a:cubicBezTo>
                  <a:cubicBezTo>
                    <a:pt x="305465" y="537321"/>
                    <a:pt x="242080" y="526728"/>
                    <a:pt x="203851" y="448627"/>
                  </a:cubicBezTo>
                  <a:cubicBezTo>
                    <a:pt x="191274" y="423132"/>
                    <a:pt x="179028" y="397277"/>
                    <a:pt x="166947" y="371064"/>
                  </a:cubicBezTo>
                  <a:cubicBezTo>
                    <a:pt x="144274" y="321510"/>
                    <a:pt x="122099" y="270879"/>
                    <a:pt x="100915" y="218811"/>
                  </a:cubicBezTo>
                  <a:close/>
                  <a:moveTo>
                    <a:pt x="2876374" y="22995"/>
                  </a:moveTo>
                  <a:lnTo>
                    <a:pt x="2876374" y="22959"/>
                  </a:lnTo>
                  <a:close/>
                </a:path>
              </a:pathLst>
            </a:custGeom>
            <a:noFill/>
            <a:ln w="13807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69197" y="3644726"/>
            <a:ext cx="6616735" cy="110464"/>
            <a:chOff x="839613" y="3093002"/>
            <a:chExt cx="6616735" cy="110464"/>
          </a:xfrm>
        </p:grpSpPr>
        <p:sp>
          <p:nvSpPr>
            <p:cNvPr id="5" name="Rounded Rectangle 4"/>
            <p:cNvSpPr/>
            <p:nvPr/>
          </p:nvSpPr>
          <p:spPr>
            <a:xfrm>
              <a:off x="839613" y="3093002"/>
              <a:ext cx="6616735" cy="110464"/>
            </a:xfrm>
            <a:custGeom>
              <a:avLst/>
              <a:gdLst/>
              <a:ahLst/>
              <a:cxnLst/>
              <a:rect l="0" t="0" r="0" b="0"/>
              <a:pathLst>
                <a:path w="6616735" h="110464">
                  <a:moveTo>
                    <a:pt x="0" y="0"/>
                  </a:moveTo>
                  <a:lnTo>
                    <a:pt x="6616734" y="0"/>
                  </a:lnTo>
                  <a:lnTo>
                    <a:pt x="6616735" y="5104"/>
                  </a:lnTo>
                  <a:cubicBezTo>
                    <a:pt x="6593887" y="5104"/>
                    <a:pt x="6571711" y="15170"/>
                    <a:pt x="6550205" y="27616"/>
                  </a:cubicBezTo>
                  <a:cubicBezTo>
                    <a:pt x="6542375" y="32146"/>
                    <a:pt x="6534632" y="36995"/>
                    <a:pt x="6526981" y="41785"/>
                  </a:cubicBezTo>
                  <a:cubicBezTo>
                    <a:pt x="6500609" y="58296"/>
                    <a:pt x="6475295" y="74144"/>
                    <a:pt x="6451038" y="74144"/>
                  </a:cubicBezTo>
                  <a:cubicBezTo>
                    <a:pt x="6437888" y="74144"/>
                    <a:pt x="6415112" y="76950"/>
                    <a:pt x="6387307" y="80375"/>
                  </a:cubicBezTo>
                  <a:cubicBezTo>
                    <a:pt x="6308061" y="90138"/>
                    <a:pt x="6187968" y="104932"/>
                    <a:pt x="6133453" y="74144"/>
                  </a:cubicBezTo>
                  <a:cubicBezTo>
                    <a:pt x="6080809" y="44413"/>
                    <a:pt x="6023462" y="57189"/>
                    <a:pt x="5979905" y="66892"/>
                  </a:cubicBezTo>
                  <a:cubicBezTo>
                    <a:pt x="5962530" y="70762"/>
                    <a:pt x="5947350" y="74144"/>
                    <a:pt x="5935538" y="74144"/>
                  </a:cubicBezTo>
                  <a:cubicBezTo>
                    <a:pt x="5917021" y="74144"/>
                    <a:pt x="5875515" y="90585"/>
                    <a:pt x="5832804" y="110464"/>
                  </a:cubicBezTo>
                  <a:lnTo>
                    <a:pt x="650663" y="110464"/>
                  </a:lnTo>
                  <a:cubicBezTo>
                    <a:pt x="609737" y="95405"/>
                    <a:pt x="493387" y="63966"/>
                    <a:pt x="467548" y="74144"/>
                  </a:cubicBezTo>
                  <a:cubicBezTo>
                    <a:pt x="381118" y="108189"/>
                    <a:pt x="306692" y="81053"/>
                    <a:pt x="258143" y="63351"/>
                  </a:cubicBezTo>
                  <a:cubicBezTo>
                    <a:pt x="239472" y="56543"/>
                    <a:pt x="224628" y="51131"/>
                    <a:pt x="214401" y="51131"/>
                  </a:cubicBezTo>
                  <a:cubicBezTo>
                    <a:pt x="173545" y="51131"/>
                    <a:pt x="169169" y="48985"/>
                    <a:pt x="151455" y="40297"/>
                  </a:cubicBezTo>
                  <a:cubicBezTo>
                    <a:pt x="144848" y="37057"/>
                    <a:pt x="136383" y="32905"/>
                    <a:pt x="123478" y="27616"/>
                  </a:cubicBezTo>
                  <a:cubicBezTo>
                    <a:pt x="120313" y="26319"/>
                    <a:pt x="116880" y="24952"/>
                    <a:pt x="113142" y="23515"/>
                  </a:cubicBezTo>
                  <a:cubicBezTo>
                    <a:pt x="83406" y="12078"/>
                    <a:pt x="42302" y="4051"/>
                    <a:pt x="0" y="0"/>
                  </a:cubicBez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9613" y="3093002"/>
              <a:ext cx="6616735" cy="110464"/>
            </a:xfrm>
            <a:custGeom>
              <a:avLst/>
              <a:gdLst/>
              <a:ahLst/>
              <a:cxnLst/>
              <a:rect l="0" t="0" r="0" b="0"/>
              <a:pathLst>
                <a:path w="6616735" h="110464">
                  <a:moveTo>
                    <a:pt x="0" y="0"/>
                  </a:moveTo>
                  <a:lnTo>
                    <a:pt x="6616734" y="0"/>
                  </a:lnTo>
                  <a:lnTo>
                    <a:pt x="6616735" y="5104"/>
                  </a:lnTo>
                  <a:cubicBezTo>
                    <a:pt x="6593887" y="5104"/>
                    <a:pt x="6571711" y="15170"/>
                    <a:pt x="6550205" y="27616"/>
                  </a:cubicBezTo>
                  <a:cubicBezTo>
                    <a:pt x="6542375" y="32146"/>
                    <a:pt x="6534632" y="36995"/>
                    <a:pt x="6526981" y="41785"/>
                  </a:cubicBezTo>
                  <a:cubicBezTo>
                    <a:pt x="6500609" y="58296"/>
                    <a:pt x="6475295" y="74144"/>
                    <a:pt x="6451038" y="74144"/>
                  </a:cubicBezTo>
                  <a:cubicBezTo>
                    <a:pt x="6437888" y="74144"/>
                    <a:pt x="6415112" y="76950"/>
                    <a:pt x="6387307" y="80375"/>
                  </a:cubicBezTo>
                  <a:cubicBezTo>
                    <a:pt x="6308061" y="90138"/>
                    <a:pt x="6187968" y="104932"/>
                    <a:pt x="6133453" y="74144"/>
                  </a:cubicBezTo>
                  <a:cubicBezTo>
                    <a:pt x="6080809" y="44413"/>
                    <a:pt x="6023462" y="57189"/>
                    <a:pt x="5979905" y="66892"/>
                  </a:cubicBezTo>
                  <a:cubicBezTo>
                    <a:pt x="5962530" y="70762"/>
                    <a:pt x="5947350" y="74144"/>
                    <a:pt x="5935538" y="74144"/>
                  </a:cubicBezTo>
                  <a:cubicBezTo>
                    <a:pt x="5917021" y="74144"/>
                    <a:pt x="5875515" y="90585"/>
                    <a:pt x="5832804" y="110464"/>
                  </a:cubicBezTo>
                  <a:lnTo>
                    <a:pt x="650663" y="110464"/>
                  </a:lnTo>
                  <a:cubicBezTo>
                    <a:pt x="609737" y="95405"/>
                    <a:pt x="493387" y="63966"/>
                    <a:pt x="467548" y="74144"/>
                  </a:cubicBezTo>
                  <a:cubicBezTo>
                    <a:pt x="381118" y="108189"/>
                    <a:pt x="306692" y="81053"/>
                    <a:pt x="258143" y="63351"/>
                  </a:cubicBezTo>
                  <a:cubicBezTo>
                    <a:pt x="239472" y="56543"/>
                    <a:pt x="224628" y="51131"/>
                    <a:pt x="214401" y="51131"/>
                  </a:cubicBezTo>
                  <a:cubicBezTo>
                    <a:pt x="173545" y="51131"/>
                    <a:pt x="169169" y="48985"/>
                    <a:pt x="151455" y="40297"/>
                  </a:cubicBezTo>
                  <a:cubicBezTo>
                    <a:pt x="144848" y="37057"/>
                    <a:pt x="136383" y="32905"/>
                    <a:pt x="123478" y="27616"/>
                  </a:cubicBezTo>
                  <a:cubicBezTo>
                    <a:pt x="120313" y="26319"/>
                    <a:pt x="116880" y="24952"/>
                    <a:pt x="113142" y="23515"/>
                  </a:cubicBezTo>
                  <a:cubicBezTo>
                    <a:pt x="83406" y="12078"/>
                    <a:pt x="42302" y="4051"/>
                    <a:pt x="0" y="0"/>
                  </a:cubicBezTo>
                  <a:close/>
                  <a:moveTo>
                    <a:pt x="6550205" y="27616"/>
                  </a:moveTo>
                  <a:lnTo>
                    <a:pt x="123478" y="27616"/>
                  </a:lnTo>
                </a:path>
              </a:pathLst>
            </a:custGeom>
            <a:noFill/>
            <a:ln w="1380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07870" y="2026260"/>
            <a:ext cx="5928258" cy="1466578"/>
            <a:chOff x="1178286" y="1474536"/>
            <a:chExt cx="5928258" cy="1466578"/>
          </a:xfrm>
        </p:grpSpPr>
        <p:sp>
          <p:nvSpPr>
            <p:cNvPr id="8" name="Rounded Rectangle 7"/>
            <p:cNvSpPr/>
            <p:nvPr/>
          </p:nvSpPr>
          <p:spPr>
            <a:xfrm>
              <a:off x="1178286" y="1474536"/>
              <a:ext cx="5928258" cy="1466578"/>
            </a:xfrm>
            <a:custGeom>
              <a:avLst/>
              <a:gdLst/>
              <a:ahLst/>
              <a:cxnLst/>
              <a:rect l="0" t="0" r="0" b="0"/>
              <a:pathLst>
                <a:path w="5928258" h="1466578">
                  <a:moveTo>
                    <a:pt x="5928258" y="1466415"/>
                  </a:moveTo>
                  <a:cubicBezTo>
                    <a:pt x="5427695" y="1457587"/>
                    <a:pt x="5068627" y="1089747"/>
                    <a:pt x="4835837" y="728814"/>
                  </a:cubicBezTo>
                  <a:cubicBezTo>
                    <a:pt x="4717625" y="545530"/>
                    <a:pt x="4630889" y="362419"/>
                    <a:pt x="4573718" y="225226"/>
                  </a:cubicBezTo>
                  <a:cubicBezTo>
                    <a:pt x="4545689" y="157966"/>
                    <a:pt x="4524733" y="101659"/>
                    <a:pt x="4510631" y="61668"/>
                  </a:cubicBezTo>
                  <a:lnTo>
                    <a:pt x="4510631" y="16732"/>
                  </a:lnTo>
                  <a:lnTo>
                    <a:pt x="4538248" y="16732"/>
                  </a:lnTo>
                  <a:lnTo>
                    <a:pt x="4538248" y="1"/>
                  </a:lnTo>
                  <a:cubicBezTo>
                    <a:pt x="4541656" y="10435"/>
                    <a:pt x="4546633" y="25296"/>
                    <a:pt x="4553200" y="43980"/>
                  </a:cubicBezTo>
                  <a:cubicBezTo>
                    <a:pt x="4567055" y="83395"/>
                    <a:pt x="4587982" y="139798"/>
                    <a:pt x="4616203" y="207521"/>
                  </a:cubicBezTo>
                  <a:cubicBezTo>
                    <a:pt x="4672675" y="343037"/>
                    <a:pt x="4758211" y="523538"/>
                    <a:pt x="4874517" y="703866"/>
                  </a:cubicBezTo>
                  <a:cubicBezTo>
                    <a:pt x="5104959" y="1061159"/>
                    <a:pt x="5451988" y="1411553"/>
                    <a:pt x="5928258" y="1420380"/>
                  </a:cubicBezTo>
                  <a:close/>
                  <a:moveTo>
                    <a:pt x="1570661" y="43980"/>
                  </a:moveTo>
                  <a:cubicBezTo>
                    <a:pt x="1584515" y="83396"/>
                    <a:pt x="1605443" y="139798"/>
                    <a:pt x="1633664" y="207522"/>
                  </a:cubicBezTo>
                  <a:cubicBezTo>
                    <a:pt x="1690136" y="343038"/>
                    <a:pt x="1775671" y="523538"/>
                    <a:pt x="1891977" y="703867"/>
                  </a:cubicBezTo>
                  <a:cubicBezTo>
                    <a:pt x="2125379" y="1065747"/>
                    <a:pt x="2478381" y="1420551"/>
                    <a:pt x="2964131" y="1420551"/>
                  </a:cubicBezTo>
                  <a:cubicBezTo>
                    <a:pt x="3449881" y="1420551"/>
                    <a:pt x="3802883" y="1065747"/>
                    <a:pt x="4036284" y="703867"/>
                  </a:cubicBezTo>
                  <a:cubicBezTo>
                    <a:pt x="4152590" y="523538"/>
                    <a:pt x="4238126" y="343038"/>
                    <a:pt x="4294598" y="207522"/>
                  </a:cubicBezTo>
                  <a:cubicBezTo>
                    <a:pt x="4322820" y="139798"/>
                    <a:pt x="4343747" y="83396"/>
                    <a:pt x="4357601" y="43980"/>
                  </a:cubicBezTo>
                  <a:cubicBezTo>
                    <a:pt x="4364167" y="25302"/>
                    <a:pt x="4369142" y="10444"/>
                    <a:pt x="4372551" y="10"/>
                  </a:cubicBezTo>
                  <a:lnTo>
                    <a:pt x="4372551" y="16732"/>
                  </a:lnTo>
                  <a:lnTo>
                    <a:pt x="4400167" y="16732"/>
                  </a:lnTo>
                  <a:lnTo>
                    <a:pt x="4400167" y="61677"/>
                  </a:lnTo>
                  <a:cubicBezTo>
                    <a:pt x="4386065" y="101667"/>
                    <a:pt x="4365110" y="157971"/>
                    <a:pt x="4337084" y="225225"/>
                  </a:cubicBezTo>
                  <a:cubicBezTo>
                    <a:pt x="4279913" y="362419"/>
                    <a:pt x="4193176" y="545530"/>
                    <a:pt x="4074964" y="728813"/>
                  </a:cubicBezTo>
                  <a:cubicBezTo>
                    <a:pt x="3839330" y="1094157"/>
                    <a:pt x="3474313" y="1466578"/>
                    <a:pt x="2964131" y="1466578"/>
                  </a:cubicBezTo>
                  <a:cubicBezTo>
                    <a:pt x="2453949" y="1466578"/>
                    <a:pt x="2088932" y="1094157"/>
                    <a:pt x="1853298" y="728813"/>
                  </a:cubicBezTo>
                  <a:cubicBezTo>
                    <a:pt x="1735086" y="545530"/>
                    <a:pt x="1648349" y="362419"/>
                    <a:pt x="1591178" y="225225"/>
                  </a:cubicBezTo>
                  <a:cubicBezTo>
                    <a:pt x="1563151" y="157965"/>
                    <a:pt x="1542194" y="101659"/>
                    <a:pt x="1528092" y="61668"/>
                  </a:cubicBezTo>
                  <a:lnTo>
                    <a:pt x="1528092" y="16732"/>
                  </a:lnTo>
                  <a:lnTo>
                    <a:pt x="1555708" y="16732"/>
                  </a:lnTo>
                  <a:lnTo>
                    <a:pt x="1555708" y="0"/>
                  </a:lnTo>
                  <a:cubicBezTo>
                    <a:pt x="1559117" y="10434"/>
                    <a:pt x="1564093" y="25296"/>
                    <a:pt x="1570661" y="43980"/>
                  </a:cubicBezTo>
                  <a:close/>
                  <a:moveTo>
                    <a:pt x="1354543" y="225226"/>
                  </a:moveTo>
                  <a:cubicBezTo>
                    <a:pt x="1297372" y="362419"/>
                    <a:pt x="1210635" y="545530"/>
                    <a:pt x="1092424" y="728814"/>
                  </a:cubicBezTo>
                  <a:cubicBezTo>
                    <a:pt x="859634" y="1089747"/>
                    <a:pt x="500564" y="1457589"/>
                    <a:pt x="0" y="1466416"/>
                  </a:cubicBezTo>
                  <a:lnTo>
                    <a:pt x="0" y="1420380"/>
                  </a:lnTo>
                  <a:cubicBezTo>
                    <a:pt x="476271" y="1411554"/>
                    <a:pt x="823302" y="1061160"/>
                    <a:pt x="1053745" y="703867"/>
                  </a:cubicBezTo>
                  <a:cubicBezTo>
                    <a:pt x="1170050" y="523538"/>
                    <a:pt x="1255586" y="343037"/>
                    <a:pt x="1312057" y="207521"/>
                  </a:cubicBezTo>
                  <a:cubicBezTo>
                    <a:pt x="1340279" y="139798"/>
                    <a:pt x="1361207" y="83395"/>
                    <a:pt x="1375061" y="43981"/>
                  </a:cubicBezTo>
                  <a:cubicBezTo>
                    <a:pt x="1381627" y="25300"/>
                    <a:pt x="1386602" y="10441"/>
                    <a:pt x="1390011" y="7"/>
                  </a:cubicBezTo>
                  <a:lnTo>
                    <a:pt x="1390011" y="16732"/>
                  </a:lnTo>
                  <a:lnTo>
                    <a:pt x="1417627" y="16732"/>
                  </a:lnTo>
                  <a:lnTo>
                    <a:pt x="1417627" y="61674"/>
                  </a:lnTo>
                  <a:cubicBezTo>
                    <a:pt x="1403526" y="101665"/>
                    <a:pt x="1382570" y="157969"/>
                    <a:pt x="1354543" y="22522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78286" y="1474536"/>
              <a:ext cx="5928258" cy="1466578"/>
            </a:xfrm>
            <a:custGeom>
              <a:avLst/>
              <a:gdLst/>
              <a:ahLst/>
              <a:cxnLst/>
              <a:rect l="0" t="0" r="0" b="0"/>
              <a:pathLst>
                <a:path w="5928258" h="1466578">
                  <a:moveTo>
                    <a:pt x="5928258" y="1466415"/>
                  </a:moveTo>
                  <a:cubicBezTo>
                    <a:pt x="5427695" y="1457587"/>
                    <a:pt x="5068627" y="1089747"/>
                    <a:pt x="4835837" y="728814"/>
                  </a:cubicBezTo>
                  <a:cubicBezTo>
                    <a:pt x="4717625" y="545530"/>
                    <a:pt x="4630889" y="362419"/>
                    <a:pt x="4573718" y="225226"/>
                  </a:cubicBezTo>
                  <a:cubicBezTo>
                    <a:pt x="4545689" y="157966"/>
                    <a:pt x="4524733" y="101659"/>
                    <a:pt x="4510631" y="61668"/>
                  </a:cubicBezTo>
                  <a:lnTo>
                    <a:pt x="4510631" y="16732"/>
                  </a:lnTo>
                  <a:lnTo>
                    <a:pt x="4538248" y="16732"/>
                  </a:lnTo>
                  <a:lnTo>
                    <a:pt x="4538248" y="1"/>
                  </a:lnTo>
                  <a:cubicBezTo>
                    <a:pt x="4541656" y="10435"/>
                    <a:pt x="4546633" y="25296"/>
                    <a:pt x="4553200" y="43980"/>
                  </a:cubicBezTo>
                  <a:cubicBezTo>
                    <a:pt x="4567055" y="83395"/>
                    <a:pt x="4587982" y="139798"/>
                    <a:pt x="4616203" y="207521"/>
                  </a:cubicBezTo>
                  <a:cubicBezTo>
                    <a:pt x="4672675" y="343037"/>
                    <a:pt x="4758211" y="523538"/>
                    <a:pt x="4874517" y="703866"/>
                  </a:cubicBezTo>
                  <a:cubicBezTo>
                    <a:pt x="5104959" y="1061159"/>
                    <a:pt x="5451988" y="1411553"/>
                    <a:pt x="5928258" y="1420380"/>
                  </a:cubicBezTo>
                  <a:close/>
                  <a:moveTo>
                    <a:pt x="1570661" y="43980"/>
                  </a:moveTo>
                  <a:cubicBezTo>
                    <a:pt x="1584515" y="83396"/>
                    <a:pt x="1605443" y="139798"/>
                    <a:pt x="1633664" y="207522"/>
                  </a:cubicBezTo>
                  <a:cubicBezTo>
                    <a:pt x="1690136" y="343038"/>
                    <a:pt x="1775671" y="523538"/>
                    <a:pt x="1891977" y="703867"/>
                  </a:cubicBezTo>
                  <a:cubicBezTo>
                    <a:pt x="2125379" y="1065747"/>
                    <a:pt x="2478381" y="1420551"/>
                    <a:pt x="2964131" y="1420551"/>
                  </a:cubicBezTo>
                  <a:cubicBezTo>
                    <a:pt x="3449881" y="1420551"/>
                    <a:pt x="3802883" y="1065747"/>
                    <a:pt x="4036284" y="703867"/>
                  </a:cubicBezTo>
                  <a:cubicBezTo>
                    <a:pt x="4152590" y="523538"/>
                    <a:pt x="4238126" y="343038"/>
                    <a:pt x="4294598" y="207522"/>
                  </a:cubicBezTo>
                  <a:cubicBezTo>
                    <a:pt x="4322820" y="139798"/>
                    <a:pt x="4343747" y="83396"/>
                    <a:pt x="4357601" y="43980"/>
                  </a:cubicBezTo>
                  <a:cubicBezTo>
                    <a:pt x="4364167" y="25302"/>
                    <a:pt x="4369142" y="10444"/>
                    <a:pt x="4372551" y="10"/>
                  </a:cubicBezTo>
                  <a:lnTo>
                    <a:pt x="4372551" y="16732"/>
                  </a:lnTo>
                  <a:lnTo>
                    <a:pt x="4400167" y="16732"/>
                  </a:lnTo>
                  <a:lnTo>
                    <a:pt x="4400167" y="61677"/>
                  </a:lnTo>
                  <a:cubicBezTo>
                    <a:pt x="4386065" y="101667"/>
                    <a:pt x="4365110" y="157971"/>
                    <a:pt x="4337084" y="225225"/>
                  </a:cubicBezTo>
                  <a:cubicBezTo>
                    <a:pt x="4279913" y="362419"/>
                    <a:pt x="4193176" y="545530"/>
                    <a:pt x="4074964" y="728813"/>
                  </a:cubicBezTo>
                  <a:cubicBezTo>
                    <a:pt x="3839330" y="1094157"/>
                    <a:pt x="3474313" y="1466578"/>
                    <a:pt x="2964131" y="1466578"/>
                  </a:cubicBezTo>
                  <a:cubicBezTo>
                    <a:pt x="2453949" y="1466578"/>
                    <a:pt x="2088932" y="1094157"/>
                    <a:pt x="1853298" y="728813"/>
                  </a:cubicBezTo>
                  <a:cubicBezTo>
                    <a:pt x="1735086" y="545530"/>
                    <a:pt x="1648349" y="362419"/>
                    <a:pt x="1591178" y="225225"/>
                  </a:cubicBezTo>
                  <a:cubicBezTo>
                    <a:pt x="1563151" y="157965"/>
                    <a:pt x="1542194" y="101659"/>
                    <a:pt x="1528092" y="61668"/>
                  </a:cubicBezTo>
                  <a:lnTo>
                    <a:pt x="1528092" y="16732"/>
                  </a:lnTo>
                  <a:lnTo>
                    <a:pt x="1555708" y="16732"/>
                  </a:lnTo>
                  <a:lnTo>
                    <a:pt x="1555708" y="0"/>
                  </a:lnTo>
                  <a:cubicBezTo>
                    <a:pt x="1559117" y="10434"/>
                    <a:pt x="1564093" y="25296"/>
                    <a:pt x="1570661" y="43980"/>
                  </a:cubicBezTo>
                  <a:close/>
                  <a:moveTo>
                    <a:pt x="1354543" y="225226"/>
                  </a:moveTo>
                  <a:cubicBezTo>
                    <a:pt x="1297372" y="362419"/>
                    <a:pt x="1210635" y="545530"/>
                    <a:pt x="1092424" y="728814"/>
                  </a:cubicBezTo>
                  <a:cubicBezTo>
                    <a:pt x="859634" y="1089747"/>
                    <a:pt x="500564" y="1457589"/>
                    <a:pt x="0" y="1466416"/>
                  </a:cubicBezTo>
                  <a:lnTo>
                    <a:pt x="0" y="1420380"/>
                  </a:lnTo>
                  <a:cubicBezTo>
                    <a:pt x="476271" y="1411554"/>
                    <a:pt x="823302" y="1061160"/>
                    <a:pt x="1053745" y="703867"/>
                  </a:cubicBezTo>
                  <a:cubicBezTo>
                    <a:pt x="1170050" y="523538"/>
                    <a:pt x="1255586" y="343037"/>
                    <a:pt x="1312057" y="207521"/>
                  </a:cubicBezTo>
                  <a:cubicBezTo>
                    <a:pt x="1340279" y="139798"/>
                    <a:pt x="1361207" y="83395"/>
                    <a:pt x="1375061" y="43981"/>
                  </a:cubicBezTo>
                  <a:cubicBezTo>
                    <a:pt x="1381627" y="25300"/>
                    <a:pt x="1386602" y="10441"/>
                    <a:pt x="1390011" y="7"/>
                  </a:cubicBezTo>
                  <a:lnTo>
                    <a:pt x="1390011" y="16732"/>
                  </a:lnTo>
                  <a:lnTo>
                    <a:pt x="1417627" y="16732"/>
                  </a:lnTo>
                  <a:lnTo>
                    <a:pt x="1417627" y="61674"/>
                  </a:lnTo>
                  <a:cubicBezTo>
                    <a:pt x="1403526" y="101665"/>
                    <a:pt x="1382570" y="157969"/>
                    <a:pt x="1354543" y="225226"/>
                  </a:cubicBezTo>
                  <a:close/>
                </a:path>
              </a:pathLst>
            </a:custGeom>
            <a:noFill/>
            <a:ln w="13807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1589460" y="2359935"/>
            <a:ext cx="5965079" cy="1266382"/>
          </a:xfrm>
          <a:custGeom>
            <a:avLst/>
            <a:gdLst/>
            <a:ahLst/>
            <a:cxnLst/>
            <a:rect l="0" t="0" r="0" b="0"/>
            <a:pathLst>
              <a:path w="5965079" h="1266382">
                <a:moveTo>
                  <a:pt x="165696" y="1119469"/>
                </a:moveTo>
                <a:lnTo>
                  <a:pt x="165696" y="1266382"/>
                </a:lnTo>
                <a:moveTo>
                  <a:pt x="331393" y="1077662"/>
                </a:moveTo>
                <a:lnTo>
                  <a:pt x="331393" y="1266382"/>
                </a:lnTo>
                <a:moveTo>
                  <a:pt x="497089" y="1004846"/>
                </a:moveTo>
                <a:lnTo>
                  <a:pt x="497089" y="1266382"/>
                </a:lnTo>
                <a:moveTo>
                  <a:pt x="662786" y="1266382"/>
                </a:moveTo>
                <a:lnTo>
                  <a:pt x="662786" y="897691"/>
                </a:lnTo>
                <a:moveTo>
                  <a:pt x="828483" y="751823"/>
                </a:moveTo>
                <a:lnTo>
                  <a:pt x="828483" y="1266382"/>
                </a:lnTo>
                <a:moveTo>
                  <a:pt x="994179" y="561130"/>
                </a:moveTo>
                <a:lnTo>
                  <a:pt x="994179" y="1266382"/>
                </a:lnTo>
                <a:moveTo>
                  <a:pt x="1159876" y="316229"/>
                </a:moveTo>
                <a:lnTo>
                  <a:pt x="1159876" y="1266382"/>
                </a:lnTo>
                <a:moveTo>
                  <a:pt x="1325573" y="0"/>
                </a:moveTo>
                <a:lnTo>
                  <a:pt x="1325573" y="1266382"/>
                </a:lnTo>
                <a:moveTo>
                  <a:pt x="0" y="1132902"/>
                </a:moveTo>
                <a:lnTo>
                  <a:pt x="0" y="1266382"/>
                </a:lnTo>
                <a:moveTo>
                  <a:pt x="2816842" y="1266382"/>
                </a:moveTo>
                <a:lnTo>
                  <a:pt x="2816842" y="1119469"/>
                </a:lnTo>
                <a:moveTo>
                  <a:pt x="2651146" y="1266382"/>
                </a:moveTo>
                <a:lnTo>
                  <a:pt x="2651146" y="1077662"/>
                </a:lnTo>
                <a:moveTo>
                  <a:pt x="2485449" y="1266382"/>
                </a:moveTo>
                <a:lnTo>
                  <a:pt x="2485449" y="1004846"/>
                </a:lnTo>
                <a:moveTo>
                  <a:pt x="2319753" y="1266382"/>
                </a:moveTo>
                <a:lnTo>
                  <a:pt x="2319753" y="897691"/>
                </a:lnTo>
                <a:moveTo>
                  <a:pt x="2154056" y="1266382"/>
                </a:moveTo>
                <a:lnTo>
                  <a:pt x="2154056" y="751823"/>
                </a:lnTo>
                <a:moveTo>
                  <a:pt x="1988359" y="561130"/>
                </a:moveTo>
                <a:lnTo>
                  <a:pt x="1988359" y="1266382"/>
                </a:lnTo>
                <a:moveTo>
                  <a:pt x="1822663" y="316229"/>
                </a:moveTo>
                <a:lnTo>
                  <a:pt x="1822663" y="1266382"/>
                </a:lnTo>
                <a:moveTo>
                  <a:pt x="1656966" y="1266382"/>
                </a:moveTo>
                <a:lnTo>
                  <a:pt x="1656966" y="0"/>
                </a:lnTo>
                <a:moveTo>
                  <a:pt x="2982539" y="1132902"/>
                </a:moveTo>
                <a:lnTo>
                  <a:pt x="2982539" y="1266382"/>
                </a:lnTo>
                <a:moveTo>
                  <a:pt x="3148236" y="1266382"/>
                </a:moveTo>
                <a:lnTo>
                  <a:pt x="3148236" y="1119469"/>
                </a:lnTo>
                <a:moveTo>
                  <a:pt x="3313932" y="1077662"/>
                </a:moveTo>
                <a:lnTo>
                  <a:pt x="3313932" y="1266382"/>
                </a:lnTo>
                <a:moveTo>
                  <a:pt x="3479629" y="1004846"/>
                </a:moveTo>
                <a:lnTo>
                  <a:pt x="3479629" y="1266382"/>
                </a:lnTo>
                <a:moveTo>
                  <a:pt x="3645326" y="897691"/>
                </a:moveTo>
                <a:lnTo>
                  <a:pt x="3645326" y="1266382"/>
                </a:lnTo>
                <a:moveTo>
                  <a:pt x="3811022" y="751823"/>
                </a:moveTo>
                <a:lnTo>
                  <a:pt x="3811022" y="1266382"/>
                </a:lnTo>
                <a:moveTo>
                  <a:pt x="3976719" y="561130"/>
                </a:moveTo>
                <a:lnTo>
                  <a:pt x="3976719" y="1266382"/>
                </a:lnTo>
                <a:moveTo>
                  <a:pt x="4142416" y="316229"/>
                </a:moveTo>
                <a:lnTo>
                  <a:pt x="4142416" y="1266382"/>
                </a:lnTo>
                <a:moveTo>
                  <a:pt x="4308112" y="0"/>
                </a:moveTo>
                <a:lnTo>
                  <a:pt x="4308112" y="1266382"/>
                </a:lnTo>
                <a:moveTo>
                  <a:pt x="5799382" y="1119469"/>
                </a:moveTo>
                <a:lnTo>
                  <a:pt x="5799382" y="1266382"/>
                </a:lnTo>
                <a:moveTo>
                  <a:pt x="5633685" y="1077662"/>
                </a:moveTo>
                <a:lnTo>
                  <a:pt x="5633685" y="1266382"/>
                </a:lnTo>
                <a:moveTo>
                  <a:pt x="5467989" y="1266382"/>
                </a:moveTo>
                <a:lnTo>
                  <a:pt x="5467989" y="1004846"/>
                </a:lnTo>
                <a:moveTo>
                  <a:pt x="5302292" y="897691"/>
                </a:moveTo>
                <a:lnTo>
                  <a:pt x="5302292" y="1266382"/>
                </a:lnTo>
                <a:moveTo>
                  <a:pt x="5136595" y="751823"/>
                </a:moveTo>
                <a:lnTo>
                  <a:pt x="5136595" y="1266382"/>
                </a:lnTo>
                <a:moveTo>
                  <a:pt x="4970899" y="561130"/>
                </a:moveTo>
                <a:lnTo>
                  <a:pt x="4970899" y="1266382"/>
                </a:lnTo>
                <a:moveTo>
                  <a:pt x="4805202" y="316229"/>
                </a:moveTo>
                <a:lnTo>
                  <a:pt x="4805202" y="1266382"/>
                </a:lnTo>
                <a:moveTo>
                  <a:pt x="4639506" y="0"/>
                </a:moveTo>
                <a:lnTo>
                  <a:pt x="4639506" y="1266382"/>
                </a:lnTo>
                <a:moveTo>
                  <a:pt x="5965079" y="1132902"/>
                </a:moveTo>
                <a:lnTo>
                  <a:pt x="5965079" y="1266382"/>
                </a:lnTo>
              </a:path>
            </a:pathLst>
          </a:custGeom>
          <a:noFill/>
          <a:ln w="13807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2915034" y="1941734"/>
            <a:ext cx="331393" cy="3243491"/>
            <a:chOff x="2485450" y="1390010"/>
            <a:chExt cx="331393" cy="3243491"/>
          </a:xfrm>
        </p:grpSpPr>
        <p:sp>
          <p:nvSpPr>
            <p:cNvPr id="12" name="Rounded Rectangle 11"/>
            <p:cNvSpPr/>
            <p:nvPr/>
          </p:nvSpPr>
          <p:spPr>
            <a:xfrm>
              <a:off x="2485450" y="1390010"/>
              <a:ext cx="331393" cy="3243491"/>
            </a:xfrm>
            <a:custGeom>
              <a:avLst/>
              <a:gdLst/>
              <a:ahLst/>
              <a:cxnLst/>
              <a:rect l="0" t="0" r="0" b="0"/>
              <a:pathLst>
                <a:path w="331393" h="3243491">
                  <a:moveTo>
                    <a:pt x="0" y="1813457"/>
                  </a:moveTo>
                  <a:lnTo>
                    <a:pt x="331393" y="1813457"/>
                  </a:lnTo>
                  <a:lnTo>
                    <a:pt x="331393" y="1868689"/>
                  </a:lnTo>
                  <a:lnTo>
                    <a:pt x="0" y="1868689"/>
                  </a:lnTo>
                  <a:close/>
                  <a:moveTo>
                    <a:pt x="110464" y="708813"/>
                  </a:moveTo>
                  <a:lnTo>
                    <a:pt x="220928" y="708813"/>
                  </a:lnTo>
                  <a:lnTo>
                    <a:pt x="248544" y="736429"/>
                  </a:lnTo>
                  <a:lnTo>
                    <a:pt x="248544" y="1702993"/>
                  </a:lnTo>
                  <a:lnTo>
                    <a:pt x="82848" y="1702993"/>
                  </a:lnTo>
                  <a:lnTo>
                    <a:pt x="82848" y="736429"/>
                  </a:lnTo>
                  <a:close/>
                  <a:moveTo>
                    <a:pt x="110464" y="101259"/>
                  </a:moveTo>
                  <a:lnTo>
                    <a:pt x="220928" y="101259"/>
                  </a:lnTo>
                  <a:lnTo>
                    <a:pt x="220928" y="708813"/>
                  </a:lnTo>
                  <a:lnTo>
                    <a:pt x="110464" y="708813"/>
                  </a:lnTo>
                  <a:close/>
                  <a:moveTo>
                    <a:pt x="55232" y="1868689"/>
                  </a:moveTo>
                  <a:lnTo>
                    <a:pt x="276161" y="1868689"/>
                  </a:lnTo>
                  <a:lnTo>
                    <a:pt x="276161" y="1923922"/>
                  </a:lnTo>
                  <a:lnTo>
                    <a:pt x="55232" y="1923922"/>
                  </a:lnTo>
                  <a:close/>
                  <a:moveTo>
                    <a:pt x="55232" y="2641940"/>
                  </a:moveTo>
                  <a:lnTo>
                    <a:pt x="276161" y="2641940"/>
                  </a:lnTo>
                  <a:lnTo>
                    <a:pt x="276161" y="2697173"/>
                  </a:lnTo>
                  <a:lnTo>
                    <a:pt x="55232" y="2697173"/>
                  </a:lnTo>
                  <a:close/>
                  <a:moveTo>
                    <a:pt x="82848" y="1923922"/>
                  </a:moveTo>
                  <a:lnTo>
                    <a:pt x="248544" y="1923922"/>
                  </a:lnTo>
                  <a:lnTo>
                    <a:pt x="248544" y="2641940"/>
                  </a:lnTo>
                  <a:lnTo>
                    <a:pt x="82848" y="2641940"/>
                  </a:lnTo>
                  <a:close/>
                  <a:moveTo>
                    <a:pt x="82848" y="36821"/>
                  </a:moveTo>
                  <a:lnTo>
                    <a:pt x="248544" y="36821"/>
                  </a:lnTo>
                  <a:lnTo>
                    <a:pt x="248544" y="101259"/>
                  </a:lnTo>
                  <a:lnTo>
                    <a:pt x="82848" y="101259"/>
                  </a:lnTo>
                  <a:close/>
                  <a:moveTo>
                    <a:pt x="119669" y="0"/>
                  </a:moveTo>
                  <a:lnTo>
                    <a:pt x="211723" y="0"/>
                  </a:lnTo>
                  <a:lnTo>
                    <a:pt x="211723" y="36821"/>
                  </a:lnTo>
                  <a:lnTo>
                    <a:pt x="119669" y="36821"/>
                  </a:lnTo>
                  <a:close/>
                  <a:moveTo>
                    <a:pt x="331393" y="3243491"/>
                  </a:moveTo>
                  <a:cubicBezTo>
                    <a:pt x="326212" y="3239431"/>
                    <a:pt x="321414" y="3235274"/>
                    <a:pt x="317128" y="3230992"/>
                  </a:cubicBezTo>
                  <a:cubicBezTo>
                    <a:pt x="289567" y="3203406"/>
                    <a:pt x="282200" y="3167944"/>
                    <a:pt x="274679" y="3131743"/>
                  </a:cubicBezTo>
                  <a:cubicBezTo>
                    <a:pt x="267613" y="3097733"/>
                    <a:pt x="260412" y="3063070"/>
                    <a:pt x="236202" y="3033674"/>
                  </a:cubicBezTo>
                  <a:cubicBezTo>
                    <a:pt x="224183" y="3019060"/>
                    <a:pt x="201864" y="3008924"/>
                    <a:pt x="179381" y="2998715"/>
                  </a:cubicBezTo>
                  <a:cubicBezTo>
                    <a:pt x="155736" y="2987977"/>
                    <a:pt x="131911" y="2977158"/>
                    <a:pt x="119695" y="2960960"/>
                  </a:cubicBezTo>
                  <a:cubicBezTo>
                    <a:pt x="78518" y="2906308"/>
                    <a:pt x="38550" y="2848900"/>
                    <a:pt x="0" y="2788959"/>
                  </a:cubicBezTo>
                  <a:lnTo>
                    <a:pt x="0" y="2697173"/>
                  </a:lnTo>
                  <a:lnTo>
                    <a:pt x="331393" y="2697173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485450" y="1390010"/>
              <a:ext cx="331393" cy="3243491"/>
            </a:xfrm>
            <a:custGeom>
              <a:avLst/>
              <a:gdLst/>
              <a:ahLst/>
              <a:cxnLst/>
              <a:rect l="0" t="0" r="0" b="0"/>
              <a:pathLst>
                <a:path w="331393" h="3243491">
                  <a:moveTo>
                    <a:pt x="0" y="1813457"/>
                  </a:moveTo>
                  <a:lnTo>
                    <a:pt x="331393" y="1813457"/>
                  </a:lnTo>
                  <a:lnTo>
                    <a:pt x="331393" y="1868689"/>
                  </a:lnTo>
                  <a:lnTo>
                    <a:pt x="0" y="1868689"/>
                  </a:lnTo>
                  <a:close/>
                  <a:moveTo>
                    <a:pt x="110464" y="708813"/>
                  </a:moveTo>
                  <a:lnTo>
                    <a:pt x="220928" y="708813"/>
                  </a:lnTo>
                  <a:lnTo>
                    <a:pt x="248544" y="736429"/>
                  </a:lnTo>
                  <a:lnTo>
                    <a:pt x="248544" y="1702993"/>
                  </a:lnTo>
                  <a:lnTo>
                    <a:pt x="82848" y="1702993"/>
                  </a:lnTo>
                  <a:lnTo>
                    <a:pt x="82848" y="736429"/>
                  </a:lnTo>
                  <a:close/>
                  <a:moveTo>
                    <a:pt x="110464" y="101259"/>
                  </a:moveTo>
                  <a:lnTo>
                    <a:pt x="220928" y="101259"/>
                  </a:lnTo>
                  <a:lnTo>
                    <a:pt x="220928" y="708813"/>
                  </a:lnTo>
                  <a:lnTo>
                    <a:pt x="110464" y="708813"/>
                  </a:lnTo>
                  <a:close/>
                  <a:moveTo>
                    <a:pt x="55232" y="1868689"/>
                  </a:moveTo>
                  <a:lnTo>
                    <a:pt x="276161" y="1868689"/>
                  </a:lnTo>
                  <a:lnTo>
                    <a:pt x="276161" y="1923922"/>
                  </a:lnTo>
                  <a:lnTo>
                    <a:pt x="55232" y="1923922"/>
                  </a:lnTo>
                  <a:close/>
                  <a:moveTo>
                    <a:pt x="55232" y="2641940"/>
                  </a:moveTo>
                  <a:lnTo>
                    <a:pt x="276161" y="2641940"/>
                  </a:lnTo>
                  <a:lnTo>
                    <a:pt x="276161" y="2697173"/>
                  </a:lnTo>
                  <a:lnTo>
                    <a:pt x="55232" y="2697173"/>
                  </a:lnTo>
                  <a:close/>
                  <a:moveTo>
                    <a:pt x="82848" y="1923922"/>
                  </a:moveTo>
                  <a:lnTo>
                    <a:pt x="248544" y="1923922"/>
                  </a:lnTo>
                  <a:lnTo>
                    <a:pt x="248544" y="2641940"/>
                  </a:lnTo>
                  <a:lnTo>
                    <a:pt x="82848" y="2641940"/>
                  </a:lnTo>
                  <a:close/>
                  <a:moveTo>
                    <a:pt x="82848" y="36821"/>
                  </a:moveTo>
                  <a:lnTo>
                    <a:pt x="248544" y="36821"/>
                  </a:lnTo>
                  <a:lnTo>
                    <a:pt x="248544" y="101259"/>
                  </a:lnTo>
                  <a:lnTo>
                    <a:pt x="82848" y="101259"/>
                  </a:lnTo>
                  <a:close/>
                  <a:moveTo>
                    <a:pt x="119669" y="0"/>
                  </a:moveTo>
                  <a:lnTo>
                    <a:pt x="211723" y="0"/>
                  </a:lnTo>
                  <a:lnTo>
                    <a:pt x="211723" y="36821"/>
                  </a:lnTo>
                  <a:lnTo>
                    <a:pt x="119669" y="36821"/>
                  </a:lnTo>
                  <a:close/>
                  <a:moveTo>
                    <a:pt x="331393" y="3243491"/>
                  </a:moveTo>
                  <a:cubicBezTo>
                    <a:pt x="326212" y="3239431"/>
                    <a:pt x="321414" y="3235274"/>
                    <a:pt x="317128" y="3230992"/>
                  </a:cubicBezTo>
                  <a:cubicBezTo>
                    <a:pt x="289567" y="3203406"/>
                    <a:pt x="282200" y="3167944"/>
                    <a:pt x="274679" y="3131743"/>
                  </a:cubicBezTo>
                  <a:cubicBezTo>
                    <a:pt x="267613" y="3097733"/>
                    <a:pt x="260412" y="3063070"/>
                    <a:pt x="236202" y="3033674"/>
                  </a:cubicBezTo>
                  <a:cubicBezTo>
                    <a:pt x="224183" y="3019060"/>
                    <a:pt x="201864" y="3008924"/>
                    <a:pt x="179381" y="2998715"/>
                  </a:cubicBezTo>
                  <a:cubicBezTo>
                    <a:pt x="155736" y="2987977"/>
                    <a:pt x="131911" y="2977158"/>
                    <a:pt x="119695" y="2960960"/>
                  </a:cubicBezTo>
                  <a:cubicBezTo>
                    <a:pt x="78518" y="2906308"/>
                    <a:pt x="38550" y="2848900"/>
                    <a:pt x="0" y="2788959"/>
                  </a:cubicBezTo>
                  <a:lnTo>
                    <a:pt x="0" y="2697173"/>
                  </a:lnTo>
                  <a:lnTo>
                    <a:pt x="331393" y="2697173"/>
                  </a:lnTo>
                  <a:close/>
                </a:path>
              </a:pathLst>
            </a:custGeom>
            <a:noFill/>
            <a:ln w="1380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60585" y="3400784"/>
            <a:ext cx="147285" cy="243943"/>
            <a:chOff x="1031001" y="2849060"/>
            <a:chExt cx="147285" cy="243943"/>
          </a:xfrm>
        </p:grpSpPr>
        <p:sp>
          <p:nvSpPr>
            <p:cNvPr id="15" name="Rounded Rectangle 14"/>
            <p:cNvSpPr/>
            <p:nvPr/>
          </p:nvSpPr>
          <p:spPr>
            <a:xfrm>
              <a:off x="1031001" y="2849060"/>
              <a:ext cx="147285" cy="243943"/>
            </a:xfrm>
            <a:custGeom>
              <a:avLst/>
              <a:gdLst/>
              <a:ahLst/>
              <a:cxnLst/>
              <a:rect l="0" t="0" r="0" b="0"/>
              <a:pathLst>
                <a:path w="147285" h="243943">
                  <a:moveTo>
                    <a:pt x="18410" y="101259"/>
                  </a:moveTo>
                  <a:lnTo>
                    <a:pt x="128875" y="101259"/>
                  </a:lnTo>
                  <a:lnTo>
                    <a:pt x="128875" y="243943"/>
                  </a:lnTo>
                  <a:lnTo>
                    <a:pt x="18410" y="243943"/>
                  </a:lnTo>
                  <a:close/>
                  <a:moveTo>
                    <a:pt x="0" y="36821"/>
                  </a:moveTo>
                  <a:lnTo>
                    <a:pt x="147285" y="36821"/>
                  </a:lnTo>
                  <a:lnTo>
                    <a:pt x="147285" y="101259"/>
                  </a:lnTo>
                  <a:lnTo>
                    <a:pt x="0" y="101259"/>
                  </a:lnTo>
                  <a:close/>
                  <a:moveTo>
                    <a:pt x="27616" y="0"/>
                  </a:moveTo>
                  <a:lnTo>
                    <a:pt x="119669" y="0"/>
                  </a:lnTo>
                  <a:lnTo>
                    <a:pt x="119669" y="36821"/>
                  </a:lnTo>
                  <a:lnTo>
                    <a:pt x="27616" y="36821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31001" y="2849060"/>
              <a:ext cx="147285" cy="243943"/>
            </a:xfrm>
            <a:custGeom>
              <a:avLst/>
              <a:gdLst/>
              <a:ahLst/>
              <a:cxnLst/>
              <a:rect l="0" t="0" r="0" b="0"/>
              <a:pathLst>
                <a:path w="147285" h="243943">
                  <a:moveTo>
                    <a:pt x="18410" y="101259"/>
                  </a:moveTo>
                  <a:lnTo>
                    <a:pt x="128875" y="101259"/>
                  </a:lnTo>
                  <a:lnTo>
                    <a:pt x="128875" y="243943"/>
                  </a:lnTo>
                  <a:lnTo>
                    <a:pt x="18410" y="243943"/>
                  </a:lnTo>
                  <a:close/>
                  <a:moveTo>
                    <a:pt x="0" y="36821"/>
                  </a:moveTo>
                  <a:lnTo>
                    <a:pt x="147285" y="36821"/>
                  </a:lnTo>
                  <a:lnTo>
                    <a:pt x="147285" y="101259"/>
                  </a:lnTo>
                  <a:lnTo>
                    <a:pt x="0" y="101259"/>
                  </a:lnTo>
                  <a:close/>
                  <a:moveTo>
                    <a:pt x="27616" y="0"/>
                  </a:moveTo>
                  <a:lnTo>
                    <a:pt x="119669" y="0"/>
                  </a:lnTo>
                  <a:lnTo>
                    <a:pt x="119669" y="36821"/>
                  </a:lnTo>
                  <a:lnTo>
                    <a:pt x="27616" y="36821"/>
                  </a:lnTo>
                  <a:close/>
                </a:path>
              </a:pathLst>
            </a:custGeom>
            <a:noFill/>
            <a:ln w="1380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36130" y="3400784"/>
            <a:ext cx="147285" cy="243943"/>
            <a:chOff x="7106546" y="2849060"/>
            <a:chExt cx="147285" cy="243943"/>
          </a:xfrm>
        </p:grpSpPr>
        <p:sp>
          <p:nvSpPr>
            <p:cNvPr id="18" name="Rounded Rectangle 17"/>
            <p:cNvSpPr/>
            <p:nvPr/>
          </p:nvSpPr>
          <p:spPr>
            <a:xfrm>
              <a:off x="7106546" y="2849060"/>
              <a:ext cx="147285" cy="243943"/>
            </a:xfrm>
            <a:custGeom>
              <a:avLst/>
              <a:gdLst/>
              <a:ahLst/>
              <a:cxnLst/>
              <a:rect l="0" t="0" r="0" b="0"/>
              <a:pathLst>
                <a:path w="147285" h="243943">
                  <a:moveTo>
                    <a:pt x="18410" y="101259"/>
                  </a:moveTo>
                  <a:lnTo>
                    <a:pt x="128875" y="101259"/>
                  </a:lnTo>
                  <a:lnTo>
                    <a:pt x="128875" y="243943"/>
                  </a:lnTo>
                  <a:lnTo>
                    <a:pt x="18410" y="243943"/>
                  </a:lnTo>
                  <a:close/>
                  <a:moveTo>
                    <a:pt x="0" y="36821"/>
                  </a:moveTo>
                  <a:lnTo>
                    <a:pt x="147285" y="36821"/>
                  </a:lnTo>
                  <a:lnTo>
                    <a:pt x="147285" y="101259"/>
                  </a:lnTo>
                  <a:lnTo>
                    <a:pt x="0" y="101259"/>
                  </a:lnTo>
                  <a:close/>
                  <a:moveTo>
                    <a:pt x="27616" y="0"/>
                  </a:moveTo>
                  <a:lnTo>
                    <a:pt x="119669" y="0"/>
                  </a:lnTo>
                  <a:lnTo>
                    <a:pt x="119669" y="36821"/>
                  </a:lnTo>
                  <a:lnTo>
                    <a:pt x="27616" y="36821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06546" y="2849060"/>
              <a:ext cx="147285" cy="243943"/>
            </a:xfrm>
            <a:custGeom>
              <a:avLst/>
              <a:gdLst/>
              <a:ahLst/>
              <a:cxnLst/>
              <a:rect l="0" t="0" r="0" b="0"/>
              <a:pathLst>
                <a:path w="147285" h="243943">
                  <a:moveTo>
                    <a:pt x="18410" y="101259"/>
                  </a:moveTo>
                  <a:lnTo>
                    <a:pt x="128875" y="101259"/>
                  </a:lnTo>
                  <a:lnTo>
                    <a:pt x="128875" y="243943"/>
                  </a:lnTo>
                  <a:lnTo>
                    <a:pt x="18410" y="243943"/>
                  </a:lnTo>
                  <a:close/>
                  <a:moveTo>
                    <a:pt x="0" y="36821"/>
                  </a:moveTo>
                  <a:lnTo>
                    <a:pt x="147285" y="36821"/>
                  </a:lnTo>
                  <a:lnTo>
                    <a:pt x="147285" y="101259"/>
                  </a:lnTo>
                  <a:lnTo>
                    <a:pt x="0" y="101259"/>
                  </a:lnTo>
                  <a:close/>
                  <a:moveTo>
                    <a:pt x="27616" y="0"/>
                  </a:moveTo>
                  <a:lnTo>
                    <a:pt x="119669" y="0"/>
                  </a:lnTo>
                  <a:lnTo>
                    <a:pt x="119669" y="36821"/>
                  </a:lnTo>
                  <a:lnTo>
                    <a:pt x="27616" y="36821"/>
                  </a:lnTo>
                  <a:close/>
                </a:path>
              </a:pathLst>
            </a:custGeom>
            <a:noFill/>
            <a:ln w="1380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97574" y="1941734"/>
            <a:ext cx="331393" cy="3251725"/>
            <a:chOff x="5467990" y="1390010"/>
            <a:chExt cx="331393" cy="3251725"/>
          </a:xfrm>
        </p:grpSpPr>
        <p:sp>
          <p:nvSpPr>
            <p:cNvPr id="21" name="Rounded Rectangle 20"/>
            <p:cNvSpPr/>
            <p:nvPr/>
          </p:nvSpPr>
          <p:spPr>
            <a:xfrm>
              <a:off x="5467990" y="1390010"/>
              <a:ext cx="331393" cy="3251725"/>
            </a:xfrm>
            <a:custGeom>
              <a:avLst/>
              <a:gdLst/>
              <a:ahLst/>
              <a:cxnLst/>
              <a:rect l="0" t="0" r="0" b="0"/>
              <a:pathLst>
                <a:path w="331393" h="3251725">
                  <a:moveTo>
                    <a:pt x="0" y="1813457"/>
                  </a:moveTo>
                  <a:lnTo>
                    <a:pt x="331393" y="1813457"/>
                  </a:lnTo>
                  <a:lnTo>
                    <a:pt x="331393" y="1868689"/>
                  </a:lnTo>
                  <a:lnTo>
                    <a:pt x="0" y="1868689"/>
                  </a:lnTo>
                  <a:close/>
                  <a:moveTo>
                    <a:pt x="110464" y="708813"/>
                  </a:moveTo>
                  <a:lnTo>
                    <a:pt x="220928" y="708813"/>
                  </a:lnTo>
                  <a:lnTo>
                    <a:pt x="248544" y="736429"/>
                  </a:lnTo>
                  <a:lnTo>
                    <a:pt x="248544" y="1702993"/>
                  </a:lnTo>
                  <a:lnTo>
                    <a:pt x="82848" y="1702993"/>
                  </a:lnTo>
                  <a:lnTo>
                    <a:pt x="82848" y="736429"/>
                  </a:lnTo>
                  <a:close/>
                  <a:moveTo>
                    <a:pt x="110464" y="101259"/>
                  </a:moveTo>
                  <a:lnTo>
                    <a:pt x="220928" y="101259"/>
                  </a:lnTo>
                  <a:lnTo>
                    <a:pt x="220928" y="708813"/>
                  </a:lnTo>
                  <a:lnTo>
                    <a:pt x="110464" y="708813"/>
                  </a:lnTo>
                  <a:close/>
                  <a:moveTo>
                    <a:pt x="55232" y="1868689"/>
                  </a:moveTo>
                  <a:lnTo>
                    <a:pt x="276161" y="1868689"/>
                  </a:lnTo>
                  <a:lnTo>
                    <a:pt x="276161" y="1923922"/>
                  </a:lnTo>
                  <a:lnTo>
                    <a:pt x="55232" y="1923922"/>
                  </a:lnTo>
                  <a:close/>
                  <a:moveTo>
                    <a:pt x="55232" y="2641940"/>
                  </a:moveTo>
                  <a:lnTo>
                    <a:pt x="276161" y="2641940"/>
                  </a:lnTo>
                  <a:lnTo>
                    <a:pt x="276161" y="2697173"/>
                  </a:lnTo>
                  <a:lnTo>
                    <a:pt x="55232" y="2697173"/>
                  </a:lnTo>
                  <a:close/>
                  <a:moveTo>
                    <a:pt x="82848" y="1923922"/>
                  </a:moveTo>
                  <a:lnTo>
                    <a:pt x="248544" y="1923922"/>
                  </a:lnTo>
                  <a:lnTo>
                    <a:pt x="248544" y="2641940"/>
                  </a:lnTo>
                  <a:lnTo>
                    <a:pt x="82848" y="2641940"/>
                  </a:lnTo>
                  <a:close/>
                  <a:moveTo>
                    <a:pt x="82848" y="36821"/>
                  </a:moveTo>
                  <a:lnTo>
                    <a:pt x="248544" y="36821"/>
                  </a:lnTo>
                  <a:lnTo>
                    <a:pt x="248544" y="101259"/>
                  </a:lnTo>
                  <a:lnTo>
                    <a:pt x="82848" y="101259"/>
                  </a:lnTo>
                  <a:close/>
                  <a:moveTo>
                    <a:pt x="331393" y="2748621"/>
                  </a:moveTo>
                  <a:cubicBezTo>
                    <a:pt x="324872" y="2752404"/>
                    <a:pt x="318284" y="2755991"/>
                    <a:pt x="311688" y="2759584"/>
                  </a:cubicBezTo>
                  <a:cubicBezTo>
                    <a:pt x="282023" y="2775740"/>
                    <a:pt x="252164" y="2792001"/>
                    <a:pt x="227246" y="2826661"/>
                  </a:cubicBezTo>
                  <a:cubicBezTo>
                    <a:pt x="210912" y="2849271"/>
                    <a:pt x="200172" y="2892042"/>
                    <a:pt x="189396" y="2934957"/>
                  </a:cubicBezTo>
                  <a:cubicBezTo>
                    <a:pt x="178010" y="2980304"/>
                    <a:pt x="166583" y="3025812"/>
                    <a:pt x="148472" y="3047859"/>
                  </a:cubicBezTo>
                  <a:cubicBezTo>
                    <a:pt x="125188" y="3076193"/>
                    <a:pt x="104297" y="3107783"/>
                    <a:pt x="83441" y="3139321"/>
                  </a:cubicBezTo>
                  <a:cubicBezTo>
                    <a:pt x="57149" y="3179077"/>
                    <a:pt x="30912" y="3218753"/>
                    <a:pt x="0" y="3251725"/>
                  </a:cubicBezTo>
                  <a:lnTo>
                    <a:pt x="0" y="2697173"/>
                  </a:lnTo>
                  <a:lnTo>
                    <a:pt x="331393" y="2697173"/>
                  </a:lnTo>
                  <a:close/>
                  <a:moveTo>
                    <a:pt x="119669" y="0"/>
                  </a:moveTo>
                  <a:lnTo>
                    <a:pt x="211723" y="0"/>
                  </a:lnTo>
                  <a:lnTo>
                    <a:pt x="211723" y="36821"/>
                  </a:lnTo>
                  <a:lnTo>
                    <a:pt x="119669" y="36821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67990" y="1390010"/>
              <a:ext cx="331393" cy="3251725"/>
            </a:xfrm>
            <a:custGeom>
              <a:avLst/>
              <a:gdLst/>
              <a:ahLst/>
              <a:cxnLst/>
              <a:rect l="0" t="0" r="0" b="0"/>
              <a:pathLst>
                <a:path w="331393" h="3251725">
                  <a:moveTo>
                    <a:pt x="0" y="1813457"/>
                  </a:moveTo>
                  <a:lnTo>
                    <a:pt x="331393" y="1813457"/>
                  </a:lnTo>
                  <a:lnTo>
                    <a:pt x="331393" y="1868689"/>
                  </a:lnTo>
                  <a:lnTo>
                    <a:pt x="0" y="1868689"/>
                  </a:lnTo>
                  <a:close/>
                  <a:moveTo>
                    <a:pt x="110464" y="708813"/>
                  </a:moveTo>
                  <a:lnTo>
                    <a:pt x="220928" y="708813"/>
                  </a:lnTo>
                  <a:lnTo>
                    <a:pt x="248544" y="736429"/>
                  </a:lnTo>
                  <a:lnTo>
                    <a:pt x="248544" y="1702993"/>
                  </a:lnTo>
                  <a:lnTo>
                    <a:pt x="82848" y="1702993"/>
                  </a:lnTo>
                  <a:lnTo>
                    <a:pt x="82848" y="736429"/>
                  </a:lnTo>
                  <a:close/>
                  <a:moveTo>
                    <a:pt x="110464" y="101259"/>
                  </a:moveTo>
                  <a:lnTo>
                    <a:pt x="220928" y="101259"/>
                  </a:lnTo>
                  <a:lnTo>
                    <a:pt x="220928" y="708813"/>
                  </a:lnTo>
                  <a:lnTo>
                    <a:pt x="110464" y="708813"/>
                  </a:lnTo>
                  <a:close/>
                  <a:moveTo>
                    <a:pt x="55232" y="1868689"/>
                  </a:moveTo>
                  <a:lnTo>
                    <a:pt x="276161" y="1868689"/>
                  </a:lnTo>
                  <a:lnTo>
                    <a:pt x="276161" y="1923922"/>
                  </a:lnTo>
                  <a:lnTo>
                    <a:pt x="55232" y="1923922"/>
                  </a:lnTo>
                  <a:close/>
                  <a:moveTo>
                    <a:pt x="55232" y="2641940"/>
                  </a:moveTo>
                  <a:lnTo>
                    <a:pt x="276161" y="2641940"/>
                  </a:lnTo>
                  <a:lnTo>
                    <a:pt x="276161" y="2697173"/>
                  </a:lnTo>
                  <a:lnTo>
                    <a:pt x="55232" y="2697173"/>
                  </a:lnTo>
                  <a:close/>
                  <a:moveTo>
                    <a:pt x="82848" y="1923922"/>
                  </a:moveTo>
                  <a:lnTo>
                    <a:pt x="248544" y="1923922"/>
                  </a:lnTo>
                  <a:lnTo>
                    <a:pt x="248544" y="2641940"/>
                  </a:lnTo>
                  <a:lnTo>
                    <a:pt x="82848" y="2641940"/>
                  </a:lnTo>
                  <a:close/>
                  <a:moveTo>
                    <a:pt x="82848" y="36821"/>
                  </a:moveTo>
                  <a:lnTo>
                    <a:pt x="248544" y="36821"/>
                  </a:lnTo>
                  <a:lnTo>
                    <a:pt x="248544" y="101259"/>
                  </a:lnTo>
                  <a:lnTo>
                    <a:pt x="82848" y="101259"/>
                  </a:lnTo>
                  <a:close/>
                  <a:moveTo>
                    <a:pt x="331393" y="2748621"/>
                  </a:moveTo>
                  <a:cubicBezTo>
                    <a:pt x="324872" y="2752404"/>
                    <a:pt x="318284" y="2755991"/>
                    <a:pt x="311688" y="2759584"/>
                  </a:cubicBezTo>
                  <a:cubicBezTo>
                    <a:pt x="282023" y="2775740"/>
                    <a:pt x="252164" y="2792001"/>
                    <a:pt x="227246" y="2826661"/>
                  </a:cubicBezTo>
                  <a:cubicBezTo>
                    <a:pt x="210912" y="2849271"/>
                    <a:pt x="200172" y="2892042"/>
                    <a:pt x="189396" y="2934957"/>
                  </a:cubicBezTo>
                  <a:cubicBezTo>
                    <a:pt x="178010" y="2980304"/>
                    <a:pt x="166583" y="3025812"/>
                    <a:pt x="148472" y="3047859"/>
                  </a:cubicBezTo>
                  <a:cubicBezTo>
                    <a:pt x="125188" y="3076193"/>
                    <a:pt x="104297" y="3107783"/>
                    <a:pt x="83441" y="3139321"/>
                  </a:cubicBezTo>
                  <a:cubicBezTo>
                    <a:pt x="57149" y="3179077"/>
                    <a:pt x="30912" y="3218753"/>
                    <a:pt x="0" y="3251725"/>
                  </a:cubicBezTo>
                  <a:lnTo>
                    <a:pt x="0" y="2697173"/>
                  </a:lnTo>
                  <a:lnTo>
                    <a:pt x="331393" y="2697173"/>
                  </a:lnTo>
                  <a:close/>
                  <a:moveTo>
                    <a:pt x="119669" y="0"/>
                  </a:moveTo>
                  <a:lnTo>
                    <a:pt x="211723" y="0"/>
                  </a:lnTo>
                  <a:lnTo>
                    <a:pt x="211723" y="36821"/>
                  </a:lnTo>
                  <a:lnTo>
                    <a:pt x="119669" y="36821"/>
                  </a:lnTo>
                  <a:close/>
                </a:path>
              </a:pathLst>
            </a:custGeom>
            <a:noFill/>
            <a:ln w="1380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2524382" y="3948690"/>
            <a:ext cx="4120186" cy="22995"/>
          </a:xfrm>
          <a:custGeom>
            <a:avLst/>
            <a:gdLst/>
            <a:ahLst/>
            <a:cxnLst/>
            <a:rect l="0" t="0" r="0" b="0"/>
            <a:pathLst>
              <a:path w="4120186" h="22995">
                <a:moveTo>
                  <a:pt x="4299" y="22959"/>
                </a:moveTo>
                <a:cubicBezTo>
                  <a:pt x="22966" y="22959"/>
                  <a:pt x="41761" y="17035"/>
                  <a:pt x="54615" y="5091"/>
                </a:cubicBezTo>
                <a:cubicBezTo>
                  <a:pt x="56355" y="3475"/>
                  <a:pt x="57967" y="1811"/>
                  <a:pt x="59451" y="0"/>
                </a:cubicBezTo>
                <a:cubicBezTo>
                  <a:pt x="60979" y="1811"/>
                  <a:pt x="62590" y="3475"/>
                  <a:pt x="64288" y="5091"/>
                </a:cubicBezTo>
                <a:cubicBezTo>
                  <a:pt x="77142" y="16986"/>
                  <a:pt x="95936" y="22959"/>
                  <a:pt x="114603" y="22959"/>
                </a:cubicBezTo>
                <a:cubicBezTo>
                  <a:pt x="133269" y="22959"/>
                  <a:pt x="152064" y="17035"/>
                  <a:pt x="164918" y="5091"/>
                </a:cubicBezTo>
                <a:cubicBezTo>
                  <a:pt x="166615" y="3475"/>
                  <a:pt x="168228" y="1811"/>
                  <a:pt x="169712" y="0"/>
                </a:cubicBezTo>
                <a:cubicBezTo>
                  <a:pt x="171240" y="1811"/>
                  <a:pt x="172851" y="3475"/>
                  <a:pt x="174548" y="5091"/>
                </a:cubicBezTo>
                <a:cubicBezTo>
                  <a:pt x="187403" y="16986"/>
                  <a:pt x="206197" y="22959"/>
                  <a:pt x="224864" y="22959"/>
                </a:cubicBezTo>
                <a:cubicBezTo>
                  <a:pt x="243530" y="22959"/>
                  <a:pt x="262325" y="17035"/>
                  <a:pt x="275179" y="5091"/>
                </a:cubicBezTo>
                <a:cubicBezTo>
                  <a:pt x="276876" y="3475"/>
                  <a:pt x="278488" y="1811"/>
                  <a:pt x="279973" y="0"/>
                </a:cubicBezTo>
                <a:cubicBezTo>
                  <a:pt x="281501" y="1811"/>
                  <a:pt x="283112" y="3475"/>
                  <a:pt x="284809" y="5091"/>
                </a:cubicBezTo>
                <a:cubicBezTo>
                  <a:pt x="297664" y="16986"/>
                  <a:pt x="316458" y="22959"/>
                  <a:pt x="335125" y="22959"/>
                </a:cubicBezTo>
                <a:cubicBezTo>
                  <a:pt x="353791" y="22959"/>
                  <a:pt x="372585" y="17035"/>
                  <a:pt x="385439" y="5091"/>
                </a:cubicBezTo>
                <a:cubicBezTo>
                  <a:pt x="387137" y="3475"/>
                  <a:pt x="388749" y="1811"/>
                  <a:pt x="390234" y="0"/>
                </a:cubicBezTo>
                <a:cubicBezTo>
                  <a:pt x="391761" y="1811"/>
                  <a:pt x="393373" y="3475"/>
                  <a:pt x="395070" y="5091"/>
                </a:cubicBezTo>
                <a:cubicBezTo>
                  <a:pt x="407924" y="16986"/>
                  <a:pt x="426719" y="22959"/>
                  <a:pt x="445386" y="22959"/>
                </a:cubicBezTo>
                <a:cubicBezTo>
                  <a:pt x="464052" y="22959"/>
                  <a:pt x="482846" y="17035"/>
                  <a:pt x="495700" y="5091"/>
                </a:cubicBezTo>
                <a:cubicBezTo>
                  <a:pt x="497398" y="3475"/>
                  <a:pt x="499010" y="1811"/>
                  <a:pt x="500494" y="0"/>
                </a:cubicBezTo>
                <a:cubicBezTo>
                  <a:pt x="502022" y="1811"/>
                  <a:pt x="503634" y="3475"/>
                  <a:pt x="505331" y="5091"/>
                </a:cubicBezTo>
                <a:cubicBezTo>
                  <a:pt x="518185" y="16986"/>
                  <a:pt x="536979" y="22959"/>
                  <a:pt x="555646" y="22959"/>
                </a:cubicBezTo>
                <a:cubicBezTo>
                  <a:pt x="574313" y="22959"/>
                  <a:pt x="593107" y="17035"/>
                  <a:pt x="605961" y="5091"/>
                </a:cubicBezTo>
                <a:cubicBezTo>
                  <a:pt x="607701" y="3475"/>
                  <a:pt x="609313" y="1811"/>
                  <a:pt x="610798" y="0"/>
                </a:cubicBezTo>
                <a:cubicBezTo>
                  <a:pt x="612283" y="1811"/>
                  <a:pt x="613895" y="3475"/>
                  <a:pt x="615592" y="5091"/>
                </a:cubicBezTo>
                <a:cubicBezTo>
                  <a:pt x="628446" y="16986"/>
                  <a:pt x="647198" y="22959"/>
                  <a:pt x="665907" y="22959"/>
                </a:cubicBezTo>
                <a:cubicBezTo>
                  <a:pt x="684616" y="22959"/>
                  <a:pt x="703368" y="17035"/>
                  <a:pt x="716222" y="5091"/>
                </a:cubicBezTo>
                <a:cubicBezTo>
                  <a:pt x="717962" y="3475"/>
                  <a:pt x="719574" y="1811"/>
                  <a:pt x="721059" y="0"/>
                </a:cubicBezTo>
                <a:cubicBezTo>
                  <a:pt x="722544" y="1811"/>
                  <a:pt x="724156" y="3475"/>
                  <a:pt x="725852" y="5091"/>
                </a:cubicBezTo>
                <a:cubicBezTo>
                  <a:pt x="738707" y="16986"/>
                  <a:pt x="757501" y="22959"/>
                  <a:pt x="776168" y="22959"/>
                </a:cubicBezTo>
                <a:cubicBezTo>
                  <a:pt x="794834" y="22959"/>
                  <a:pt x="813628" y="17035"/>
                  <a:pt x="826482" y="5091"/>
                </a:cubicBezTo>
                <a:cubicBezTo>
                  <a:pt x="828222" y="3475"/>
                  <a:pt x="829834" y="1811"/>
                  <a:pt x="831319" y="0"/>
                </a:cubicBezTo>
                <a:cubicBezTo>
                  <a:pt x="832846" y="1811"/>
                  <a:pt x="834459" y="3475"/>
                  <a:pt x="836155" y="5091"/>
                </a:cubicBezTo>
                <a:cubicBezTo>
                  <a:pt x="849010" y="16986"/>
                  <a:pt x="868322" y="22995"/>
                  <a:pt x="887031" y="22995"/>
                </a:cubicBezTo>
                <a:cubicBezTo>
                  <a:pt x="905697" y="22995"/>
                  <a:pt x="926131" y="17035"/>
                  <a:pt x="938986" y="5091"/>
                </a:cubicBezTo>
                <a:cubicBezTo>
                  <a:pt x="940725" y="3475"/>
                  <a:pt x="942337" y="1811"/>
                  <a:pt x="943821" y="0"/>
                </a:cubicBezTo>
                <a:cubicBezTo>
                  <a:pt x="945349" y="1811"/>
                  <a:pt x="946961" y="3475"/>
                  <a:pt x="948658" y="5091"/>
                </a:cubicBezTo>
                <a:cubicBezTo>
                  <a:pt x="961513" y="16986"/>
                  <a:pt x="980307" y="22959"/>
                  <a:pt x="998974" y="22959"/>
                </a:cubicBezTo>
                <a:cubicBezTo>
                  <a:pt x="1017640" y="22959"/>
                  <a:pt x="1036434" y="17035"/>
                  <a:pt x="1049289" y="5091"/>
                </a:cubicBezTo>
                <a:cubicBezTo>
                  <a:pt x="1051028" y="3475"/>
                  <a:pt x="1052641" y="1811"/>
                  <a:pt x="1054126" y="0"/>
                </a:cubicBezTo>
                <a:cubicBezTo>
                  <a:pt x="1055653" y="1811"/>
                  <a:pt x="1057265" y="3475"/>
                  <a:pt x="1058961" y="5091"/>
                </a:cubicBezTo>
                <a:cubicBezTo>
                  <a:pt x="1071816" y="16986"/>
                  <a:pt x="1090610" y="22959"/>
                  <a:pt x="1109277" y="22959"/>
                </a:cubicBezTo>
                <a:cubicBezTo>
                  <a:pt x="1127944" y="22959"/>
                  <a:pt x="1146737" y="17035"/>
                  <a:pt x="1159592" y="5091"/>
                </a:cubicBezTo>
                <a:cubicBezTo>
                  <a:pt x="1161289" y="3475"/>
                  <a:pt x="1162901" y="1811"/>
                  <a:pt x="1164386" y="0"/>
                </a:cubicBezTo>
                <a:cubicBezTo>
                  <a:pt x="1165913" y="1811"/>
                  <a:pt x="1167525" y="3475"/>
                  <a:pt x="1169222" y="5091"/>
                </a:cubicBezTo>
                <a:cubicBezTo>
                  <a:pt x="1182077" y="16986"/>
                  <a:pt x="1200871" y="22959"/>
                  <a:pt x="1219538" y="22959"/>
                </a:cubicBezTo>
                <a:cubicBezTo>
                  <a:pt x="1238204" y="22959"/>
                  <a:pt x="1256998" y="17035"/>
                  <a:pt x="1269853" y="5091"/>
                </a:cubicBezTo>
                <a:cubicBezTo>
                  <a:pt x="1271550" y="3475"/>
                  <a:pt x="1273162" y="1811"/>
                  <a:pt x="1274647" y="0"/>
                </a:cubicBezTo>
                <a:cubicBezTo>
                  <a:pt x="1276174" y="1811"/>
                  <a:pt x="1277787" y="3475"/>
                  <a:pt x="1279483" y="5091"/>
                </a:cubicBezTo>
                <a:cubicBezTo>
                  <a:pt x="1292338" y="16986"/>
                  <a:pt x="1311131" y="22959"/>
                  <a:pt x="1329798" y="22959"/>
                </a:cubicBezTo>
                <a:cubicBezTo>
                  <a:pt x="1348465" y="22959"/>
                  <a:pt x="1367259" y="17035"/>
                  <a:pt x="1380114" y="5091"/>
                </a:cubicBezTo>
                <a:cubicBezTo>
                  <a:pt x="1381810" y="3475"/>
                  <a:pt x="1383423" y="1811"/>
                  <a:pt x="1384908" y="0"/>
                </a:cubicBezTo>
                <a:cubicBezTo>
                  <a:pt x="1386435" y="1811"/>
                  <a:pt x="1388047" y="3475"/>
                  <a:pt x="1389743" y="5091"/>
                </a:cubicBezTo>
                <a:cubicBezTo>
                  <a:pt x="1402599" y="16986"/>
                  <a:pt x="1421392" y="22959"/>
                  <a:pt x="1440059" y="22959"/>
                </a:cubicBezTo>
                <a:cubicBezTo>
                  <a:pt x="1458726" y="22959"/>
                  <a:pt x="1477519" y="17035"/>
                  <a:pt x="1490375" y="5091"/>
                </a:cubicBezTo>
                <a:cubicBezTo>
                  <a:pt x="1492071" y="3475"/>
                  <a:pt x="1493684" y="1811"/>
                  <a:pt x="1495169" y="0"/>
                </a:cubicBezTo>
                <a:cubicBezTo>
                  <a:pt x="1496696" y="1811"/>
                  <a:pt x="1498308" y="3475"/>
                  <a:pt x="1500004" y="5091"/>
                </a:cubicBezTo>
                <a:cubicBezTo>
                  <a:pt x="1512860" y="16986"/>
                  <a:pt x="1531653" y="22959"/>
                  <a:pt x="1550320" y="22959"/>
                </a:cubicBezTo>
                <a:cubicBezTo>
                  <a:pt x="1568987" y="22959"/>
                  <a:pt x="1587780" y="17035"/>
                  <a:pt x="1600635" y="5091"/>
                </a:cubicBezTo>
                <a:cubicBezTo>
                  <a:pt x="1602374" y="3475"/>
                  <a:pt x="1603987" y="1811"/>
                  <a:pt x="1605471" y="0"/>
                </a:cubicBezTo>
                <a:cubicBezTo>
                  <a:pt x="1606957" y="1811"/>
                  <a:pt x="1608569" y="3475"/>
                  <a:pt x="1610265" y="5091"/>
                </a:cubicBezTo>
                <a:cubicBezTo>
                  <a:pt x="1623120" y="16986"/>
                  <a:pt x="1641872" y="22959"/>
                  <a:pt x="1660581" y="22959"/>
                </a:cubicBezTo>
                <a:cubicBezTo>
                  <a:pt x="1679290" y="22959"/>
                  <a:pt x="1698041" y="17035"/>
                  <a:pt x="1710897" y="5091"/>
                </a:cubicBezTo>
                <a:cubicBezTo>
                  <a:pt x="1712635" y="3475"/>
                  <a:pt x="1714247" y="1811"/>
                  <a:pt x="1715732" y="0"/>
                </a:cubicBezTo>
                <a:cubicBezTo>
                  <a:pt x="1717217" y="1811"/>
                  <a:pt x="1718829" y="3475"/>
                  <a:pt x="1720526" y="5091"/>
                </a:cubicBezTo>
                <a:cubicBezTo>
                  <a:pt x="1733381" y="16986"/>
                  <a:pt x="1752175" y="22959"/>
                  <a:pt x="1770842" y="22959"/>
                </a:cubicBezTo>
                <a:cubicBezTo>
                  <a:pt x="1789509" y="22959"/>
                  <a:pt x="1808302" y="17035"/>
                  <a:pt x="1821157" y="5091"/>
                </a:cubicBezTo>
                <a:cubicBezTo>
                  <a:pt x="1822896" y="3475"/>
                  <a:pt x="1824508" y="1811"/>
                  <a:pt x="1825993" y="0"/>
                </a:cubicBezTo>
                <a:cubicBezTo>
                  <a:pt x="1827520" y="1811"/>
                  <a:pt x="1829132" y="3475"/>
                  <a:pt x="1830830" y="5091"/>
                </a:cubicBezTo>
                <a:cubicBezTo>
                  <a:pt x="1843684" y="16986"/>
                  <a:pt x="1862994" y="22995"/>
                  <a:pt x="1881703" y="22995"/>
                </a:cubicBezTo>
                <a:cubicBezTo>
                  <a:pt x="1900370" y="22995"/>
                  <a:pt x="1920803" y="17035"/>
                  <a:pt x="1933657" y="5091"/>
                </a:cubicBezTo>
                <a:cubicBezTo>
                  <a:pt x="1935396" y="3475"/>
                  <a:pt x="1937008" y="1811"/>
                  <a:pt x="1938493" y="0"/>
                </a:cubicBezTo>
                <a:cubicBezTo>
                  <a:pt x="1940021" y="1811"/>
                  <a:pt x="1941633" y="3475"/>
                  <a:pt x="1943329" y="5091"/>
                </a:cubicBezTo>
                <a:cubicBezTo>
                  <a:pt x="1956185" y="16986"/>
                  <a:pt x="1974978" y="22959"/>
                  <a:pt x="1993645" y="22959"/>
                </a:cubicBezTo>
                <a:cubicBezTo>
                  <a:pt x="2012312" y="22959"/>
                  <a:pt x="2031105" y="17035"/>
                  <a:pt x="2043960" y="5091"/>
                </a:cubicBezTo>
                <a:cubicBezTo>
                  <a:pt x="2045699" y="3475"/>
                  <a:pt x="2047312" y="1811"/>
                  <a:pt x="2048797" y="0"/>
                </a:cubicBezTo>
                <a:cubicBezTo>
                  <a:pt x="2050324" y="1811"/>
                  <a:pt x="2051936" y="3475"/>
                  <a:pt x="2053634" y="5091"/>
                </a:cubicBezTo>
                <a:cubicBezTo>
                  <a:pt x="2066488" y="16986"/>
                  <a:pt x="2085282" y="22959"/>
                  <a:pt x="2103948" y="22959"/>
                </a:cubicBezTo>
                <a:cubicBezTo>
                  <a:pt x="2122615" y="22959"/>
                  <a:pt x="2141409" y="17035"/>
                  <a:pt x="2154264" y="5091"/>
                </a:cubicBezTo>
                <a:cubicBezTo>
                  <a:pt x="2155960" y="3475"/>
                  <a:pt x="2157572" y="1811"/>
                  <a:pt x="2159057" y="0"/>
                </a:cubicBezTo>
                <a:cubicBezTo>
                  <a:pt x="2160584" y="1811"/>
                  <a:pt x="2162197" y="3475"/>
                  <a:pt x="2163894" y="5091"/>
                </a:cubicBezTo>
                <a:cubicBezTo>
                  <a:pt x="2176748" y="16986"/>
                  <a:pt x="2195543" y="22959"/>
                  <a:pt x="2214209" y="22959"/>
                </a:cubicBezTo>
                <a:cubicBezTo>
                  <a:pt x="2232876" y="22959"/>
                  <a:pt x="2251670" y="17035"/>
                  <a:pt x="2264524" y="5091"/>
                </a:cubicBezTo>
                <a:cubicBezTo>
                  <a:pt x="2266221" y="3475"/>
                  <a:pt x="2267833" y="1811"/>
                  <a:pt x="2269318" y="0"/>
                </a:cubicBezTo>
                <a:cubicBezTo>
                  <a:pt x="2270845" y="1811"/>
                  <a:pt x="2272457" y="3475"/>
                  <a:pt x="2274155" y="5091"/>
                </a:cubicBezTo>
                <a:cubicBezTo>
                  <a:pt x="2287009" y="16986"/>
                  <a:pt x="2305803" y="22959"/>
                  <a:pt x="2324469" y="22959"/>
                </a:cubicBezTo>
                <a:cubicBezTo>
                  <a:pt x="2343136" y="22959"/>
                  <a:pt x="2361931" y="17035"/>
                  <a:pt x="2374785" y="5091"/>
                </a:cubicBezTo>
                <a:cubicBezTo>
                  <a:pt x="2376482" y="3475"/>
                  <a:pt x="2378094" y="1811"/>
                  <a:pt x="2379579" y="0"/>
                </a:cubicBezTo>
                <a:cubicBezTo>
                  <a:pt x="2381106" y="1811"/>
                  <a:pt x="2382718" y="3475"/>
                  <a:pt x="2384415" y="5091"/>
                </a:cubicBezTo>
                <a:cubicBezTo>
                  <a:pt x="2397270" y="16986"/>
                  <a:pt x="2416064" y="22959"/>
                  <a:pt x="2434730" y="22959"/>
                </a:cubicBezTo>
                <a:cubicBezTo>
                  <a:pt x="2453397" y="22959"/>
                  <a:pt x="2472192" y="17035"/>
                  <a:pt x="2485046" y="5091"/>
                </a:cubicBezTo>
                <a:cubicBezTo>
                  <a:pt x="2486743" y="3475"/>
                  <a:pt x="2488355" y="1811"/>
                  <a:pt x="2489840" y="0"/>
                </a:cubicBezTo>
                <a:cubicBezTo>
                  <a:pt x="2491367" y="1811"/>
                  <a:pt x="2492979" y="3475"/>
                  <a:pt x="2494676" y="5091"/>
                </a:cubicBezTo>
                <a:cubicBezTo>
                  <a:pt x="2507530" y="16986"/>
                  <a:pt x="2526325" y="22959"/>
                  <a:pt x="2544991" y="22959"/>
                </a:cubicBezTo>
                <a:cubicBezTo>
                  <a:pt x="2563658" y="22959"/>
                  <a:pt x="2582452" y="17035"/>
                  <a:pt x="2595307" y="5091"/>
                </a:cubicBezTo>
                <a:cubicBezTo>
                  <a:pt x="2597046" y="3475"/>
                  <a:pt x="2598659" y="1811"/>
                  <a:pt x="2600143" y="0"/>
                </a:cubicBezTo>
                <a:cubicBezTo>
                  <a:pt x="2601628" y="1811"/>
                  <a:pt x="2603240" y="3475"/>
                  <a:pt x="2604937" y="5091"/>
                </a:cubicBezTo>
                <a:cubicBezTo>
                  <a:pt x="2617791" y="16986"/>
                  <a:pt x="2636543" y="22959"/>
                  <a:pt x="2655252" y="22959"/>
                </a:cubicBezTo>
                <a:cubicBezTo>
                  <a:pt x="2673961" y="22959"/>
                  <a:pt x="2692713" y="17035"/>
                  <a:pt x="2705568" y="5091"/>
                </a:cubicBezTo>
                <a:cubicBezTo>
                  <a:pt x="2707307" y="3475"/>
                  <a:pt x="2708919" y="1811"/>
                  <a:pt x="2710404" y="0"/>
                </a:cubicBezTo>
                <a:cubicBezTo>
                  <a:pt x="2711889" y="1811"/>
                  <a:pt x="2713501" y="3475"/>
                  <a:pt x="2715198" y="5091"/>
                </a:cubicBezTo>
                <a:cubicBezTo>
                  <a:pt x="2728053" y="16986"/>
                  <a:pt x="2746847" y="22959"/>
                  <a:pt x="2765513" y="22959"/>
                </a:cubicBezTo>
                <a:cubicBezTo>
                  <a:pt x="2784180" y="22959"/>
                  <a:pt x="2802974" y="17035"/>
                  <a:pt x="2815829" y="5091"/>
                </a:cubicBezTo>
                <a:cubicBezTo>
                  <a:pt x="2817568" y="3475"/>
                  <a:pt x="2819180" y="1811"/>
                  <a:pt x="2820665" y="0"/>
                </a:cubicBezTo>
                <a:cubicBezTo>
                  <a:pt x="2822193" y="1811"/>
                  <a:pt x="2823804" y="3475"/>
                  <a:pt x="2825501" y="5091"/>
                </a:cubicBezTo>
                <a:cubicBezTo>
                  <a:pt x="2838355" y="16986"/>
                  <a:pt x="2857666" y="22959"/>
                  <a:pt x="2876374" y="22959"/>
                </a:cubicBezTo>
                <a:moveTo>
                  <a:pt x="4299" y="22995"/>
                </a:moveTo>
                <a:lnTo>
                  <a:pt x="4299" y="22959"/>
                </a:lnTo>
                <a:moveTo>
                  <a:pt x="4299" y="22959"/>
                </a:moveTo>
                <a:lnTo>
                  <a:pt x="0" y="22966"/>
                </a:lnTo>
                <a:moveTo>
                  <a:pt x="2876374" y="22959"/>
                </a:moveTo>
                <a:cubicBezTo>
                  <a:pt x="2895041" y="22959"/>
                  <a:pt x="2913835" y="17035"/>
                  <a:pt x="2926690" y="5091"/>
                </a:cubicBezTo>
                <a:cubicBezTo>
                  <a:pt x="2928429" y="3475"/>
                  <a:pt x="2930041" y="1811"/>
                  <a:pt x="2931526" y="0"/>
                </a:cubicBezTo>
                <a:cubicBezTo>
                  <a:pt x="2933054" y="1811"/>
                  <a:pt x="2934666" y="3475"/>
                  <a:pt x="2936362" y="5091"/>
                </a:cubicBezTo>
                <a:cubicBezTo>
                  <a:pt x="2949218" y="16986"/>
                  <a:pt x="2968011" y="22959"/>
                  <a:pt x="2986678" y="22959"/>
                </a:cubicBezTo>
                <a:cubicBezTo>
                  <a:pt x="3005344" y="22959"/>
                  <a:pt x="3024139" y="17035"/>
                  <a:pt x="3036993" y="5091"/>
                </a:cubicBezTo>
                <a:cubicBezTo>
                  <a:pt x="3038691" y="3475"/>
                  <a:pt x="3040302" y="1811"/>
                  <a:pt x="3041787" y="0"/>
                </a:cubicBezTo>
                <a:cubicBezTo>
                  <a:pt x="3043315" y="1811"/>
                  <a:pt x="3044927" y="3475"/>
                  <a:pt x="3046623" y="5091"/>
                </a:cubicBezTo>
                <a:cubicBezTo>
                  <a:pt x="3059478" y="16986"/>
                  <a:pt x="3078272" y="22959"/>
                  <a:pt x="3096939" y="22959"/>
                </a:cubicBezTo>
                <a:cubicBezTo>
                  <a:pt x="3115605" y="22959"/>
                  <a:pt x="3134400" y="17035"/>
                  <a:pt x="3147254" y="5091"/>
                </a:cubicBezTo>
                <a:cubicBezTo>
                  <a:pt x="3148952" y="3475"/>
                  <a:pt x="3150563" y="1811"/>
                  <a:pt x="3152049" y="0"/>
                </a:cubicBezTo>
                <a:cubicBezTo>
                  <a:pt x="3153576" y="1811"/>
                  <a:pt x="3155188" y="3475"/>
                  <a:pt x="3156884" y="5091"/>
                </a:cubicBezTo>
                <a:cubicBezTo>
                  <a:pt x="3169739" y="16986"/>
                  <a:pt x="3188533" y="22959"/>
                  <a:pt x="3207200" y="22959"/>
                </a:cubicBezTo>
                <a:cubicBezTo>
                  <a:pt x="3225866" y="22959"/>
                  <a:pt x="3244660" y="17035"/>
                  <a:pt x="3257515" y="5091"/>
                </a:cubicBezTo>
                <a:cubicBezTo>
                  <a:pt x="3259212" y="3475"/>
                  <a:pt x="3260824" y="1811"/>
                  <a:pt x="3262310" y="0"/>
                </a:cubicBezTo>
                <a:cubicBezTo>
                  <a:pt x="3263837" y="1811"/>
                  <a:pt x="3265448" y="3475"/>
                  <a:pt x="3267145" y="5091"/>
                </a:cubicBezTo>
                <a:cubicBezTo>
                  <a:pt x="3280000" y="16986"/>
                  <a:pt x="3298794" y="22959"/>
                  <a:pt x="3317461" y="22959"/>
                </a:cubicBezTo>
                <a:cubicBezTo>
                  <a:pt x="3336127" y="22959"/>
                  <a:pt x="3354921" y="17035"/>
                  <a:pt x="3367776" y="5091"/>
                </a:cubicBezTo>
                <a:cubicBezTo>
                  <a:pt x="3369472" y="3475"/>
                  <a:pt x="3371085" y="1811"/>
                  <a:pt x="3372570" y="0"/>
                </a:cubicBezTo>
                <a:cubicBezTo>
                  <a:pt x="3374097" y="1811"/>
                  <a:pt x="3375710" y="3475"/>
                  <a:pt x="3377406" y="5091"/>
                </a:cubicBezTo>
                <a:cubicBezTo>
                  <a:pt x="3390261" y="16986"/>
                  <a:pt x="3409055" y="22959"/>
                  <a:pt x="3427722" y="22959"/>
                </a:cubicBezTo>
                <a:cubicBezTo>
                  <a:pt x="3446388" y="22959"/>
                  <a:pt x="3465182" y="17035"/>
                  <a:pt x="3478037" y="5091"/>
                </a:cubicBezTo>
                <a:cubicBezTo>
                  <a:pt x="3479776" y="3475"/>
                  <a:pt x="3481388" y="1811"/>
                  <a:pt x="3482873" y="0"/>
                </a:cubicBezTo>
                <a:cubicBezTo>
                  <a:pt x="3484358" y="1811"/>
                  <a:pt x="3485970" y="3475"/>
                  <a:pt x="3487666" y="5091"/>
                </a:cubicBezTo>
                <a:cubicBezTo>
                  <a:pt x="3500522" y="16986"/>
                  <a:pt x="3519273" y="22959"/>
                  <a:pt x="3537982" y="22959"/>
                </a:cubicBezTo>
                <a:cubicBezTo>
                  <a:pt x="3556691" y="22959"/>
                  <a:pt x="3575443" y="17035"/>
                  <a:pt x="3588297" y="5091"/>
                </a:cubicBezTo>
                <a:cubicBezTo>
                  <a:pt x="3590037" y="3475"/>
                  <a:pt x="3591649" y="1811"/>
                  <a:pt x="3593134" y="0"/>
                </a:cubicBezTo>
                <a:cubicBezTo>
                  <a:pt x="3594619" y="1811"/>
                  <a:pt x="3596231" y="3475"/>
                  <a:pt x="3597927" y="5091"/>
                </a:cubicBezTo>
                <a:cubicBezTo>
                  <a:pt x="3610783" y="16986"/>
                  <a:pt x="3629576" y="22959"/>
                  <a:pt x="3648243" y="22959"/>
                </a:cubicBezTo>
                <a:cubicBezTo>
                  <a:pt x="3666910" y="22959"/>
                  <a:pt x="3685703" y="17035"/>
                  <a:pt x="3698558" y="5091"/>
                </a:cubicBezTo>
                <a:cubicBezTo>
                  <a:pt x="3700297" y="3475"/>
                  <a:pt x="3701909" y="1811"/>
                  <a:pt x="3703394" y="0"/>
                </a:cubicBezTo>
                <a:cubicBezTo>
                  <a:pt x="3704921" y="1811"/>
                  <a:pt x="3706534" y="3475"/>
                  <a:pt x="3708231" y="5091"/>
                </a:cubicBezTo>
                <a:cubicBezTo>
                  <a:pt x="3721085" y="16986"/>
                  <a:pt x="3740397" y="22995"/>
                  <a:pt x="3759106" y="22995"/>
                </a:cubicBezTo>
                <a:cubicBezTo>
                  <a:pt x="3777773" y="22995"/>
                  <a:pt x="3798207" y="17035"/>
                  <a:pt x="3811061" y="5091"/>
                </a:cubicBezTo>
                <a:cubicBezTo>
                  <a:pt x="3812800" y="3475"/>
                  <a:pt x="3814412" y="1811"/>
                  <a:pt x="3815897" y="0"/>
                </a:cubicBezTo>
                <a:cubicBezTo>
                  <a:pt x="3817424" y="1811"/>
                  <a:pt x="3819036" y="3475"/>
                  <a:pt x="3820733" y="5091"/>
                </a:cubicBezTo>
                <a:cubicBezTo>
                  <a:pt x="3833587" y="16986"/>
                  <a:pt x="3852382" y="22959"/>
                  <a:pt x="3871049" y="22959"/>
                </a:cubicBezTo>
                <a:cubicBezTo>
                  <a:pt x="3889715" y="22959"/>
                  <a:pt x="3908509" y="17035"/>
                  <a:pt x="3921364" y="5091"/>
                </a:cubicBezTo>
                <a:cubicBezTo>
                  <a:pt x="3923103" y="3475"/>
                  <a:pt x="3924715" y="1811"/>
                  <a:pt x="3926201" y="0"/>
                </a:cubicBezTo>
                <a:cubicBezTo>
                  <a:pt x="3927727" y="1811"/>
                  <a:pt x="3929340" y="3475"/>
                  <a:pt x="3931036" y="5091"/>
                </a:cubicBezTo>
                <a:cubicBezTo>
                  <a:pt x="3943892" y="16986"/>
                  <a:pt x="3962685" y="22959"/>
                  <a:pt x="3981352" y="22959"/>
                </a:cubicBezTo>
                <a:cubicBezTo>
                  <a:pt x="4000019" y="22959"/>
                  <a:pt x="4018812" y="17035"/>
                  <a:pt x="4031667" y="5091"/>
                </a:cubicBezTo>
                <a:cubicBezTo>
                  <a:pt x="4033364" y="3475"/>
                  <a:pt x="4034976" y="1811"/>
                  <a:pt x="4036461" y="0"/>
                </a:cubicBezTo>
                <a:cubicBezTo>
                  <a:pt x="4037988" y="1811"/>
                  <a:pt x="4039601" y="3475"/>
                  <a:pt x="4041297" y="5091"/>
                </a:cubicBezTo>
                <a:cubicBezTo>
                  <a:pt x="4054152" y="16986"/>
                  <a:pt x="4072946" y="22959"/>
                  <a:pt x="4091613" y="22959"/>
                </a:cubicBezTo>
                <a:cubicBezTo>
                  <a:pt x="4101160" y="22959"/>
                  <a:pt x="4110714" y="21167"/>
                  <a:pt x="4120186" y="18784"/>
                </a:cubicBezTo>
                <a:moveTo>
                  <a:pt x="2876374" y="22959"/>
                </a:moveTo>
                <a:lnTo>
                  <a:pt x="2876374" y="22995"/>
                </a:lnTo>
              </a:path>
            </a:pathLst>
          </a:custGeom>
          <a:noFill/>
          <a:ln w="13807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ounded Rectangle 24"/>
          <p:cNvSpPr/>
          <p:nvPr/>
        </p:nvSpPr>
        <p:spPr>
          <a:xfrm>
            <a:off x="705745" y="3622634"/>
            <a:ext cx="7732510" cy="2109226"/>
          </a:xfrm>
          <a:custGeom>
            <a:avLst/>
            <a:gdLst/>
            <a:ahLst/>
            <a:cxnLst/>
            <a:rect l="0" t="0" r="0" b="0"/>
            <a:pathLst>
              <a:path w="7732510" h="2109226">
                <a:moveTo>
                  <a:pt x="7732510" y="26695"/>
                </a:moveTo>
                <a:cubicBezTo>
                  <a:pt x="7707962" y="17490"/>
                  <a:pt x="7652423" y="0"/>
                  <a:pt x="7626648" y="3682"/>
                </a:cubicBezTo>
                <a:cubicBezTo>
                  <a:pt x="7594429" y="8284"/>
                  <a:pt x="7548402" y="26695"/>
                  <a:pt x="7511581" y="26695"/>
                </a:cubicBezTo>
                <a:cubicBezTo>
                  <a:pt x="7474759" y="26695"/>
                  <a:pt x="7401116" y="49708"/>
                  <a:pt x="7332076" y="26695"/>
                </a:cubicBezTo>
                <a:cubicBezTo>
                  <a:pt x="7263036" y="3682"/>
                  <a:pt x="7240022" y="26695"/>
                  <a:pt x="7180187" y="26695"/>
                </a:cubicBezTo>
                <a:cubicBezTo>
                  <a:pt x="7120353" y="26695"/>
                  <a:pt x="7065120" y="95735"/>
                  <a:pt x="7014491" y="95735"/>
                </a:cubicBezTo>
                <a:cubicBezTo>
                  <a:pt x="6963861" y="95735"/>
                  <a:pt x="6770548" y="137326"/>
                  <a:pt x="6696906" y="95735"/>
                </a:cubicBezTo>
                <a:cubicBezTo>
                  <a:pt x="6623263" y="54145"/>
                  <a:pt x="6540414" y="95735"/>
                  <a:pt x="6498990" y="95735"/>
                </a:cubicBezTo>
                <a:cubicBezTo>
                  <a:pt x="6457566" y="95735"/>
                  <a:pt x="6301075" y="178025"/>
                  <a:pt x="6273459" y="196994"/>
                </a:cubicBezTo>
                <a:cubicBezTo>
                  <a:pt x="6251366" y="212170"/>
                  <a:pt x="6169131" y="224796"/>
                  <a:pt x="6130775" y="229213"/>
                </a:cubicBezTo>
                <a:cubicBezTo>
                  <a:pt x="6066338" y="229213"/>
                  <a:pt x="5970468" y="248209"/>
                  <a:pt x="5951271" y="307459"/>
                </a:cubicBezTo>
                <a:cubicBezTo>
                  <a:pt x="5919661" y="404771"/>
                  <a:pt x="5903803" y="437142"/>
                  <a:pt x="5867395" y="527272"/>
                </a:cubicBezTo>
                <a:cubicBezTo>
                  <a:pt x="5853824" y="561026"/>
                  <a:pt x="5796067" y="597833"/>
                  <a:pt x="5781835" y="630509"/>
                </a:cubicBezTo>
                <a:cubicBezTo>
                  <a:pt x="5753535" y="695504"/>
                  <a:pt x="5742944" y="797664"/>
                  <a:pt x="5711500" y="859606"/>
                </a:cubicBezTo>
                <a:cubicBezTo>
                  <a:pt x="5680057" y="921548"/>
                  <a:pt x="5629085" y="941119"/>
                  <a:pt x="5595159" y="998752"/>
                </a:cubicBezTo>
                <a:cubicBezTo>
                  <a:pt x="5546835" y="1080982"/>
                  <a:pt x="5471867" y="1071826"/>
                  <a:pt x="5419074" y="1145259"/>
                </a:cubicBezTo>
                <a:cubicBezTo>
                  <a:pt x="5385479" y="1191761"/>
                  <a:pt x="5375550" y="1323546"/>
                  <a:pt x="5340300" y="1366456"/>
                </a:cubicBezTo>
                <a:cubicBezTo>
                  <a:pt x="5284529" y="1434323"/>
                  <a:pt x="5242494" y="1520863"/>
                  <a:pt x="5181758" y="1580651"/>
                </a:cubicBezTo>
                <a:cubicBezTo>
                  <a:pt x="5121022" y="1640439"/>
                  <a:pt x="5043572" y="1671500"/>
                  <a:pt x="4979029" y="1721951"/>
                </a:cubicBezTo>
                <a:cubicBezTo>
                  <a:pt x="4948413" y="1745831"/>
                  <a:pt x="4926732" y="1798257"/>
                  <a:pt x="4895289" y="1819982"/>
                </a:cubicBezTo>
                <a:cubicBezTo>
                  <a:pt x="4821148" y="1871511"/>
                  <a:pt x="4708447" y="1868458"/>
                  <a:pt x="4630003" y="1907778"/>
                </a:cubicBezTo>
                <a:cubicBezTo>
                  <a:pt x="4586148" y="1929862"/>
                  <a:pt x="4568771" y="1968823"/>
                  <a:pt x="4523756" y="1986956"/>
                </a:cubicBezTo>
                <a:cubicBezTo>
                  <a:pt x="4490161" y="2000601"/>
                  <a:pt x="4456235" y="2012990"/>
                  <a:pt x="4421978" y="2024481"/>
                </a:cubicBezTo>
                <a:cubicBezTo>
                  <a:pt x="4365710" y="2043153"/>
                  <a:pt x="4306794" y="2059492"/>
                  <a:pt x="4251189" y="2071880"/>
                </a:cubicBezTo>
                <a:cubicBezTo>
                  <a:pt x="4195583" y="2084269"/>
                  <a:pt x="4139315" y="2093964"/>
                  <a:pt x="4082386" y="2100786"/>
                </a:cubicBezTo>
                <a:cubicBezTo>
                  <a:pt x="4037536" y="2106173"/>
                  <a:pt x="3992357" y="2095222"/>
                  <a:pt x="3946847" y="2097196"/>
                </a:cubicBezTo>
                <a:cubicBezTo>
                  <a:pt x="3920864" y="2098453"/>
                  <a:pt x="3894881" y="2085705"/>
                  <a:pt x="3868734" y="2085705"/>
                </a:cubicBezTo>
                <a:cubicBezTo>
                  <a:pt x="3796248" y="2085705"/>
                  <a:pt x="3724589" y="2109226"/>
                  <a:pt x="3653758" y="2100608"/>
                </a:cubicBezTo>
                <a:cubicBezTo>
                  <a:pt x="3569521" y="2090374"/>
                  <a:pt x="3486444" y="2074035"/>
                  <a:pt x="3405021" y="2051592"/>
                </a:cubicBezTo>
                <a:cubicBezTo>
                  <a:pt x="3375067" y="2043333"/>
                  <a:pt x="3335845" y="1996831"/>
                  <a:pt x="3306222" y="1986956"/>
                </a:cubicBezTo>
                <a:cubicBezTo>
                  <a:pt x="3256905" y="1970438"/>
                  <a:pt x="3217848" y="1989291"/>
                  <a:pt x="3169855" y="1968464"/>
                </a:cubicBezTo>
                <a:cubicBezTo>
                  <a:pt x="3108954" y="1942071"/>
                  <a:pt x="3074200" y="1949432"/>
                  <a:pt x="3015615" y="1915858"/>
                </a:cubicBezTo>
                <a:cubicBezTo>
                  <a:pt x="2987978" y="1900058"/>
                  <a:pt x="2935682" y="1846016"/>
                  <a:pt x="2908541" y="1828600"/>
                </a:cubicBezTo>
                <a:cubicBezTo>
                  <a:pt x="2866671" y="1801847"/>
                  <a:pt x="2831587" y="1743496"/>
                  <a:pt x="2791206" y="1712974"/>
                </a:cubicBezTo>
                <a:cubicBezTo>
                  <a:pt x="2748509" y="1680657"/>
                  <a:pt x="2700350" y="1675808"/>
                  <a:pt x="2659143" y="1639362"/>
                </a:cubicBezTo>
                <a:cubicBezTo>
                  <a:pt x="2624389" y="1608839"/>
                  <a:pt x="2559846" y="1582985"/>
                  <a:pt x="2526417" y="1549590"/>
                </a:cubicBezTo>
                <a:cubicBezTo>
                  <a:pt x="2472962" y="1496086"/>
                  <a:pt x="2495469" y="1412957"/>
                  <a:pt x="2445490" y="1352272"/>
                </a:cubicBezTo>
                <a:cubicBezTo>
                  <a:pt x="2420832" y="1322288"/>
                  <a:pt x="2352815" y="1311157"/>
                  <a:pt x="2328984" y="1279558"/>
                </a:cubicBezTo>
                <a:cubicBezTo>
                  <a:pt x="2280825" y="1215640"/>
                  <a:pt x="2234321" y="1147952"/>
                  <a:pt x="2189803" y="1076854"/>
                </a:cubicBezTo>
                <a:cubicBezTo>
                  <a:pt x="2173916" y="1051359"/>
                  <a:pt x="2181364" y="961228"/>
                  <a:pt x="2165972" y="935015"/>
                </a:cubicBezTo>
                <a:cubicBezTo>
                  <a:pt x="2124103" y="863377"/>
                  <a:pt x="2060718" y="852784"/>
                  <a:pt x="2022489" y="774683"/>
                </a:cubicBezTo>
                <a:cubicBezTo>
                  <a:pt x="2009912" y="749188"/>
                  <a:pt x="1997666" y="723333"/>
                  <a:pt x="1985585" y="697120"/>
                </a:cubicBezTo>
                <a:cubicBezTo>
                  <a:pt x="1962912" y="647566"/>
                  <a:pt x="1940736" y="596935"/>
                  <a:pt x="1919553" y="544867"/>
                </a:cubicBezTo>
                <a:cubicBezTo>
                  <a:pt x="1902342" y="502495"/>
                  <a:pt x="1885462" y="459405"/>
                  <a:pt x="1869243" y="415417"/>
                </a:cubicBezTo>
                <a:cubicBezTo>
                  <a:pt x="1858671" y="386858"/>
                  <a:pt x="1822663" y="349548"/>
                  <a:pt x="1772033" y="307459"/>
                </a:cubicBezTo>
                <a:cubicBezTo>
                  <a:pt x="1712090" y="257626"/>
                  <a:pt x="1584831" y="226105"/>
                  <a:pt x="1546502" y="229213"/>
                </a:cubicBezTo>
                <a:cubicBezTo>
                  <a:pt x="1508172" y="232322"/>
                  <a:pt x="1403656" y="225841"/>
                  <a:pt x="1337235" y="178025"/>
                </a:cubicBezTo>
                <a:cubicBezTo>
                  <a:pt x="1301854" y="152555"/>
                  <a:pt x="1270815" y="182300"/>
                  <a:pt x="1226534" y="137326"/>
                </a:cubicBezTo>
                <a:cubicBezTo>
                  <a:pt x="1208178" y="126799"/>
                  <a:pt x="1060522" y="84107"/>
                  <a:pt x="1031001" y="95735"/>
                </a:cubicBezTo>
                <a:cubicBezTo>
                  <a:pt x="911331" y="142874"/>
                  <a:pt x="814675" y="72722"/>
                  <a:pt x="777853" y="72722"/>
                </a:cubicBezTo>
                <a:cubicBezTo>
                  <a:pt x="718018" y="72722"/>
                  <a:pt x="736429" y="68119"/>
                  <a:pt x="676594" y="45106"/>
                </a:cubicBezTo>
                <a:cubicBezTo>
                  <a:pt x="616759" y="22092"/>
                  <a:pt x="510897" y="12887"/>
                  <a:pt x="441857" y="22092"/>
                </a:cubicBezTo>
                <a:cubicBezTo>
                  <a:pt x="372817" y="31298"/>
                  <a:pt x="308379" y="35900"/>
                  <a:pt x="266955" y="22092"/>
                </a:cubicBezTo>
                <a:cubicBezTo>
                  <a:pt x="233816" y="11046"/>
                  <a:pt x="194847" y="17490"/>
                  <a:pt x="179504" y="22092"/>
                </a:cubicBezTo>
                <a:cubicBezTo>
                  <a:pt x="168764" y="26695"/>
                  <a:pt x="141762" y="33139"/>
                  <a:pt x="119669" y="22092"/>
                </a:cubicBezTo>
                <a:cubicBezTo>
                  <a:pt x="97576" y="11046"/>
                  <a:pt x="30684" y="17490"/>
                  <a:pt x="0" y="22092"/>
                </a:cubicBezTo>
              </a:path>
            </a:pathLst>
          </a:custGeom>
          <a:noFill/>
          <a:ln w="13807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1910666" y="1095556"/>
            <a:ext cx="534761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Graduation Gap for Black Students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0236" y="1494353"/>
            <a:ext cx="1449845" cy="12372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Implement
culturally-
responsive support
programs for
underrepresented
ethnic groups.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4950" y="4035035"/>
            <a:ext cx="1587926" cy="618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Black students face
high non-completion
risk.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27131" y="4035035"/>
            <a:ext cx="1325573" cy="618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All ethnic groups
achieve higher
graduation 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37329" y="5209628"/>
            <a:ext cx="968188" cy="484117"/>
            <a:chOff x="2420470" y="4623067"/>
            <a:chExt cx="968188" cy="484117"/>
          </a:xfrm>
        </p:grpSpPr>
        <p:sp>
          <p:nvSpPr>
            <p:cNvPr id="2" name="Rounded Rectangle 1"/>
            <p:cNvSpPr/>
            <p:nvPr/>
          </p:nvSpPr>
          <p:spPr>
            <a:xfrm>
              <a:off x="2420470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0" y="242070"/>
                  </a:moveTo>
                  <a:lnTo>
                    <a:pt x="0" y="145251"/>
                  </a:lnTo>
                  <a:cubicBezTo>
                    <a:pt x="0" y="90751"/>
                    <a:pt x="36025" y="40458"/>
                    <a:pt x="96818" y="0"/>
                  </a:cubicBezTo>
                  <a:lnTo>
                    <a:pt x="96818" y="121046"/>
                  </a:lnTo>
                  <a:cubicBezTo>
                    <a:pt x="96818" y="227990"/>
                    <a:pt x="270207" y="314684"/>
                    <a:pt x="484094" y="314684"/>
                  </a:cubicBezTo>
                  <a:cubicBezTo>
                    <a:pt x="697980" y="314684"/>
                    <a:pt x="871369" y="227990"/>
                    <a:pt x="871369" y="121046"/>
                  </a:cubicBezTo>
                  <a:lnTo>
                    <a:pt x="871369" y="0"/>
                  </a:lnTo>
                  <a:cubicBezTo>
                    <a:pt x="932163" y="40458"/>
                    <a:pt x="968188" y="90751"/>
                    <a:pt x="968188" y="145251"/>
                  </a:cubicBezTo>
                  <a:lnTo>
                    <a:pt x="968188" y="242070"/>
                  </a:ln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420470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968188" y="242070"/>
                  </a:move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lnTo>
                    <a:pt x="0" y="145251"/>
                  </a:lnTo>
                  <a:cubicBezTo>
                    <a:pt x="0" y="278930"/>
                    <a:pt x="216736" y="387298"/>
                    <a:pt x="484094" y="387298"/>
                  </a:cubicBezTo>
                  <a:cubicBezTo>
                    <a:pt x="751452" y="387298"/>
                    <a:pt x="968188" y="278930"/>
                    <a:pt x="968188" y="145251"/>
                  </a:cubicBezTo>
                  <a:close/>
                  <a:moveTo>
                    <a:pt x="871369" y="0"/>
                  </a:moveTo>
                  <a:cubicBezTo>
                    <a:pt x="932162" y="40458"/>
                    <a:pt x="968188" y="90751"/>
                    <a:pt x="968188" y="145251"/>
                  </a:cubicBezTo>
                  <a:moveTo>
                    <a:pt x="0" y="145251"/>
                  </a:moveTo>
                  <a:cubicBezTo>
                    <a:pt x="0" y="90751"/>
                    <a:pt x="36025" y="40458"/>
                    <a:pt x="96818" y="0"/>
                  </a:cubicBezTo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34148" y="4362495"/>
            <a:ext cx="774550" cy="1161825"/>
            <a:chOff x="2517289" y="3775934"/>
            <a:chExt cx="774550" cy="1161825"/>
          </a:xfrm>
        </p:grpSpPr>
        <p:sp>
          <p:nvSpPr>
            <p:cNvPr id="5" name="Rounded Rectangle 4"/>
            <p:cNvSpPr/>
            <p:nvPr/>
          </p:nvSpPr>
          <p:spPr>
            <a:xfrm>
              <a:off x="2517289" y="3775934"/>
              <a:ext cx="774550" cy="1161825"/>
            </a:xfrm>
            <a:custGeom>
              <a:avLst/>
              <a:gdLst/>
              <a:ahLst/>
              <a:cxnLst/>
              <a:rect l="0" t="0" r="0" b="0"/>
              <a:pathLst>
                <a:path w="774550" h="1161825">
                  <a:moveTo>
                    <a:pt x="0" y="193637"/>
                  </a:move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  <a:moveTo>
                    <a:pt x="774550" y="968188"/>
                  </a:moveTo>
                  <a:lnTo>
                    <a:pt x="0" y="968188"/>
                  </a:lnTo>
                  <a:lnTo>
                    <a:pt x="0" y="193637"/>
                  </a:lnTo>
                  <a:lnTo>
                    <a:pt x="774550" y="193637"/>
                  </a:lnTo>
                  <a:close/>
                  <a:moveTo>
                    <a:pt x="0" y="968188"/>
                  </a:moveTo>
                  <a:lnTo>
                    <a:pt x="774550" y="968188"/>
                  </a:lnTo>
                  <a:cubicBezTo>
                    <a:pt x="774550" y="1075131"/>
                    <a:pt x="601161" y="1161825"/>
                    <a:pt x="387275" y="1161825"/>
                  </a:cubicBezTo>
                  <a:cubicBezTo>
                    <a:pt x="173388" y="1161825"/>
                    <a:pt x="0" y="1075131"/>
                    <a:pt x="0" y="968188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17289" y="3775934"/>
              <a:ext cx="774550" cy="1161825"/>
            </a:xfrm>
            <a:custGeom>
              <a:avLst/>
              <a:gdLst/>
              <a:ahLst/>
              <a:cxnLst/>
              <a:rect l="0" t="0" r="0" b="0"/>
              <a:pathLst>
                <a:path w="774550" h="1161825">
                  <a:moveTo>
                    <a:pt x="774550" y="193637"/>
                  </a:moveTo>
                  <a:lnTo>
                    <a:pt x="774550" y="968188"/>
                  </a:lnTo>
                  <a:moveTo>
                    <a:pt x="0" y="968188"/>
                  </a:moveTo>
                  <a:lnTo>
                    <a:pt x="0" y="193637"/>
                  </a:lnTo>
                  <a:moveTo>
                    <a:pt x="774550" y="968188"/>
                  </a:moveTo>
                  <a:cubicBezTo>
                    <a:pt x="774550" y="1075131"/>
                    <a:pt x="601161" y="1161825"/>
                    <a:pt x="387275" y="1161825"/>
                  </a:cubicBezTo>
                  <a:cubicBezTo>
                    <a:pt x="173388" y="1161825"/>
                    <a:pt x="0" y="1075131"/>
                    <a:pt x="0" y="968188"/>
                  </a:cubicBezTo>
                  <a:moveTo>
                    <a:pt x="774550" y="193637"/>
                  </a:moveTo>
                  <a:cubicBezTo>
                    <a:pt x="774550" y="300580"/>
                    <a:pt x="601161" y="387275"/>
                    <a:pt x="387275" y="387275"/>
                  </a:cubicBezTo>
                  <a:cubicBezTo>
                    <a:pt x="173388" y="387275"/>
                    <a:pt x="0" y="300580"/>
                    <a:pt x="0" y="193637"/>
                  </a:cubicBez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99155" y="5209628"/>
            <a:ext cx="968188" cy="484117"/>
            <a:chOff x="3582296" y="4623067"/>
            <a:chExt cx="968188" cy="484117"/>
          </a:xfrm>
        </p:grpSpPr>
        <p:sp>
          <p:nvSpPr>
            <p:cNvPr id="8" name="Rounded Rectangle 7"/>
            <p:cNvSpPr/>
            <p:nvPr/>
          </p:nvSpPr>
          <p:spPr>
            <a:xfrm>
              <a:off x="3582296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0" y="242070"/>
                  </a:moveTo>
                  <a:lnTo>
                    <a:pt x="0" y="145251"/>
                  </a:lnTo>
                  <a:cubicBezTo>
                    <a:pt x="0" y="90751"/>
                    <a:pt x="36025" y="40458"/>
                    <a:pt x="96818" y="0"/>
                  </a:cubicBezTo>
                  <a:lnTo>
                    <a:pt x="96818" y="121046"/>
                  </a:lnTo>
                  <a:cubicBezTo>
                    <a:pt x="96818" y="227990"/>
                    <a:pt x="270207" y="314684"/>
                    <a:pt x="484094" y="314684"/>
                  </a:cubicBezTo>
                  <a:cubicBezTo>
                    <a:pt x="697980" y="314684"/>
                    <a:pt x="871369" y="227990"/>
                    <a:pt x="871369" y="121046"/>
                  </a:cubicBezTo>
                  <a:lnTo>
                    <a:pt x="871369" y="0"/>
                  </a:lnTo>
                  <a:cubicBezTo>
                    <a:pt x="932163" y="40458"/>
                    <a:pt x="968188" y="90751"/>
                    <a:pt x="968188" y="145251"/>
                  </a:cubicBezTo>
                  <a:lnTo>
                    <a:pt x="968188" y="242070"/>
                  </a:ln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582296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968188" y="242070"/>
                  </a:move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lnTo>
                    <a:pt x="0" y="145251"/>
                  </a:lnTo>
                  <a:cubicBezTo>
                    <a:pt x="0" y="278930"/>
                    <a:pt x="216736" y="387298"/>
                    <a:pt x="484094" y="387298"/>
                  </a:cubicBezTo>
                  <a:cubicBezTo>
                    <a:pt x="751452" y="387298"/>
                    <a:pt x="968188" y="278930"/>
                    <a:pt x="968188" y="145251"/>
                  </a:cubicBezTo>
                  <a:close/>
                  <a:moveTo>
                    <a:pt x="871369" y="0"/>
                  </a:moveTo>
                  <a:cubicBezTo>
                    <a:pt x="932162" y="40458"/>
                    <a:pt x="968188" y="90751"/>
                    <a:pt x="968188" y="145251"/>
                  </a:cubicBezTo>
                  <a:moveTo>
                    <a:pt x="0" y="145251"/>
                  </a:moveTo>
                  <a:cubicBezTo>
                    <a:pt x="0" y="90751"/>
                    <a:pt x="36025" y="40458"/>
                    <a:pt x="96818" y="0"/>
                  </a:cubicBezTo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95974" y="3684763"/>
            <a:ext cx="774550" cy="1839557"/>
            <a:chOff x="3679115" y="3098202"/>
            <a:chExt cx="774550" cy="1839557"/>
          </a:xfrm>
        </p:grpSpPr>
        <p:sp>
          <p:nvSpPr>
            <p:cNvPr id="11" name="Rounded Rectangle 10"/>
            <p:cNvSpPr/>
            <p:nvPr/>
          </p:nvSpPr>
          <p:spPr>
            <a:xfrm>
              <a:off x="3679115" y="3098202"/>
              <a:ext cx="774550" cy="1839557"/>
            </a:xfrm>
            <a:custGeom>
              <a:avLst/>
              <a:gdLst/>
              <a:ahLst/>
              <a:cxnLst/>
              <a:rect l="0" t="0" r="0" b="0"/>
              <a:pathLst>
                <a:path w="774550" h="1839557">
                  <a:moveTo>
                    <a:pt x="0" y="193637"/>
                  </a:move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  <a:moveTo>
                    <a:pt x="774550" y="1645920"/>
                  </a:moveTo>
                  <a:lnTo>
                    <a:pt x="0" y="1645920"/>
                  </a:lnTo>
                  <a:lnTo>
                    <a:pt x="0" y="193637"/>
                  </a:lnTo>
                  <a:lnTo>
                    <a:pt x="774550" y="193637"/>
                  </a:lnTo>
                  <a:close/>
                  <a:moveTo>
                    <a:pt x="0" y="1645920"/>
                  </a:moveTo>
                  <a:lnTo>
                    <a:pt x="774550" y="1645920"/>
                  </a:lnTo>
                  <a:cubicBezTo>
                    <a:pt x="774550" y="1752862"/>
                    <a:pt x="601161" y="1839557"/>
                    <a:pt x="387275" y="1839557"/>
                  </a:cubicBezTo>
                  <a:cubicBezTo>
                    <a:pt x="173388" y="1839557"/>
                    <a:pt x="0" y="1752862"/>
                    <a:pt x="0" y="1645920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79115" y="3098202"/>
              <a:ext cx="774550" cy="1839557"/>
            </a:xfrm>
            <a:custGeom>
              <a:avLst/>
              <a:gdLst/>
              <a:ahLst/>
              <a:cxnLst/>
              <a:rect l="0" t="0" r="0" b="0"/>
              <a:pathLst>
                <a:path w="774550" h="1839557">
                  <a:moveTo>
                    <a:pt x="774550" y="193637"/>
                  </a:moveTo>
                  <a:lnTo>
                    <a:pt x="774550" y="1645920"/>
                  </a:lnTo>
                  <a:moveTo>
                    <a:pt x="0" y="1645920"/>
                  </a:moveTo>
                  <a:lnTo>
                    <a:pt x="0" y="193637"/>
                  </a:lnTo>
                  <a:moveTo>
                    <a:pt x="774550" y="1645920"/>
                  </a:moveTo>
                  <a:cubicBezTo>
                    <a:pt x="774550" y="1752862"/>
                    <a:pt x="601161" y="1839557"/>
                    <a:pt x="387275" y="1839557"/>
                  </a:cubicBezTo>
                  <a:cubicBezTo>
                    <a:pt x="173388" y="1839557"/>
                    <a:pt x="0" y="1752862"/>
                    <a:pt x="0" y="1645920"/>
                  </a:cubicBezTo>
                  <a:moveTo>
                    <a:pt x="774550" y="193637"/>
                  </a:moveTo>
                  <a:cubicBezTo>
                    <a:pt x="774550" y="300580"/>
                    <a:pt x="601161" y="387275"/>
                    <a:pt x="387275" y="387275"/>
                  </a:cubicBezTo>
                  <a:cubicBezTo>
                    <a:pt x="173388" y="387275"/>
                    <a:pt x="0" y="300580"/>
                    <a:pt x="0" y="193637"/>
                  </a:cubicBez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60981" y="5209628"/>
            <a:ext cx="968188" cy="484117"/>
            <a:chOff x="4744122" y="4623067"/>
            <a:chExt cx="968188" cy="484117"/>
          </a:xfrm>
        </p:grpSpPr>
        <p:sp>
          <p:nvSpPr>
            <p:cNvPr id="14" name="Rounded Rectangle 13"/>
            <p:cNvSpPr/>
            <p:nvPr/>
          </p:nvSpPr>
          <p:spPr>
            <a:xfrm>
              <a:off x="4744122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0" y="242070"/>
                  </a:moveTo>
                  <a:lnTo>
                    <a:pt x="0" y="145251"/>
                  </a:lnTo>
                  <a:cubicBezTo>
                    <a:pt x="0" y="90751"/>
                    <a:pt x="36025" y="40458"/>
                    <a:pt x="96818" y="0"/>
                  </a:cubicBezTo>
                  <a:lnTo>
                    <a:pt x="96818" y="121046"/>
                  </a:lnTo>
                  <a:cubicBezTo>
                    <a:pt x="96818" y="227990"/>
                    <a:pt x="270207" y="314684"/>
                    <a:pt x="484094" y="314684"/>
                  </a:cubicBezTo>
                  <a:cubicBezTo>
                    <a:pt x="697980" y="314684"/>
                    <a:pt x="871369" y="227990"/>
                    <a:pt x="871369" y="121046"/>
                  </a:cubicBezTo>
                  <a:lnTo>
                    <a:pt x="871369" y="0"/>
                  </a:lnTo>
                  <a:cubicBezTo>
                    <a:pt x="932163" y="40458"/>
                    <a:pt x="968188" y="90751"/>
                    <a:pt x="968188" y="145251"/>
                  </a:cubicBezTo>
                  <a:lnTo>
                    <a:pt x="968188" y="242070"/>
                  </a:ln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44122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968188" y="242070"/>
                  </a:move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lnTo>
                    <a:pt x="0" y="145251"/>
                  </a:lnTo>
                  <a:cubicBezTo>
                    <a:pt x="0" y="278930"/>
                    <a:pt x="216736" y="387298"/>
                    <a:pt x="484094" y="387298"/>
                  </a:cubicBezTo>
                  <a:cubicBezTo>
                    <a:pt x="751452" y="387298"/>
                    <a:pt x="968188" y="278930"/>
                    <a:pt x="968188" y="145251"/>
                  </a:cubicBezTo>
                  <a:close/>
                  <a:moveTo>
                    <a:pt x="871369" y="0"/>
                  </a:moveTo>
                  <a:cubicBezTo>
                    <a:pt x="932162" y="40458"/>
                    <a:pt x="968188" y="90751"/>
                    <a:pt x="968188" y="145251"/>
                  </a:cubicBezTo>
                  <a:moveTo>
                    <a:pt x="0" y="145251"/>
                  </a:moveTo>
                  <a:cubicBezTo>
                    <a:pt x="0" y="90751"/>
                    <a:pt x="36025" y="40458"/>
                    <a:pt x="96818" y="0"/>
                  </a:cubicBezTo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7800" y="4362495"/>
            <a:ext cx="774550" cy="1161825"/>
            <a:chOff x="4840941" y="3775934"/>
            <a:chExt cx="774550" cy="1161825"/>
          </a:xfrm>
        </p:grpSpPr>
        <p:sp>
          <p:nvSpPr>
            <p:cNvPr id="17" name="Rounded Rectangle 16"/>
            <p:cNvSpPr/>
            <p:nvPr/>
          </p:nvSpPr>
          <p:spPr>
            <a:xfrm>
              <a:off x="4840941" y="3775934"/>
              <a:ext cx="774550" cy="1161825"/>
            </a:xfrm>
            <a:custGeom>
              <a:avLst/>
              <a:gdLst/>
              <a:ahLst/>
              <a:cxnLst/>
              <a:rect l="0" t="0" r="0" b="0"/>
              <a:pathLst>
                <a:path w="774550" h="1161825">
                  <a:moveTo>
                    <a:pt x="0" y="193637"/>
                  </a:move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  <a:moveTo>
                    <a:pt x="774550" y="968188"/>
                  </a:moveTo>
                  <a:lnTo>
                    <a:pt x="0" y="968188"/>
                  </a:lnTo>
                  <a:lnTo>
                    <a:pt x="0" y="193637"/>
                  </a:lnTo>
                  <a:lnTo>
                    <a:pt x="774550" y="193637"/>
                  </a:lnTo>
                  <a:close/>
                  <a:moveTo>
                    <a:pt x="0" y="968188"/>
                  </a:moveTo>
                  <a:lnTo>
                    <a:pt x="774550" y="968188"/>
                  </a:lnTo>
                  <a:cubicBezTo>
                    <a:pt x="774550" y="1075131"/>
                    <a:pt x="601161" y="1161825"/>
                    <a:pt x="387275" y="1161825"/>
                  </a:cubicBezTo>
                  <a:cubicBezTo>
                    <a:pt x="173388" y="1161825"/>
                    <a:pt x="0" y="1075131"/>
                    <a:pt x="0" y="968188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840941" y="3775934"/>
              <a:ext cx="774550" cy="1161825"/>
            </a:xfrm>
            <a:custGeom>
              <a:avLst/>
              <a:gdLst/>
              <a:ahLst/>
              <a:cxnLst/>
              <a:rect l="0" t="0" r="0" b="0"/>
              <a:pathLst>
                <a:path w="774550" h="1161825">
                  <a:moveTo>
                    <a:pt x="774550" y="193637"/>
                  </a:moveTo>
                  <a:lnTo>
                    <a:pt x="774550" y="968188"/>
                  </a:lnTo>
                  <a:moveTo>
                    <a:pt x="0" y="968188"/>
                  </a:moveTo>
                  <a:lnTo>
                    <a:pt x="0" y="193637"/>
                  </a:lnTo>
                  <a:moveTo>
                    <a:pt x="774550" y="968188"/>
                  </a:moveTo>
                  <a:cubicBezTo>
                    <a:pt x="774550" y="1075131"/>
                    <a:pt x="601161" y="1161825"/>
                    <a:pt x="387275" y="1161825"/>
                  </a:cubicBezTo>
                  <a:cubicBezTo>
                    <a:pt x="173388" y="1161825"/>
                    <a:pt x="0" y="1075131"/>
                    <a:pt x="0" y="968188"/>
                  </a:cubicBezTo>
                  <a:moveTo>
                    <a:pt x="774550" y="193637"/>
                  </a:moveTo>
                  <a:cubicBezTo>
                    <a:pt x="774550" y="300580"/>
                    <a:pt x="601161" y="387275"/>
                    <a:pt x="387275" y="387275"/>
                  </a:cubicBezTo>
                  <a:cubicBezTo>
                    <a:pt x="173388" y="387275"/>
                    <a:pt x="0" y="300580"/>
                    <a:pt x="0" y="193637"/>
                  </a:cubicBez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2807" y="5209628"/>
            <a:ext cx="968188" cy="484117"/>
            <a:chOff x="5905948" y="4623067"/>
            <a:chExt cx="968188" cy="484117"/>
          </a:xfrm>
        </p:grpSpPr>
        <p:sp>
          <p:nvSpPr>
            <p:cNvPr id="20" name="Rounded Rectangle 19"/>
            <p:cNvSpPr/>
            <p:nvPr/>
          </p:nvSpPr>
          <p:spPr>
            <a:xfrm>
              <a:off x="5905948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0" y="242070"/>
                  </a:moveTo>
                  <a:lnTo>
                    <a:pt x="0" y="145251"/>
                  </a:lnTo>
                  <a:cubicBezTo>
                    <a:pt x="0" y="90751"/>
                    <a:pt x="36025" y="40458"/>
                    <a:pt x="96818" y="0"/>
                  </a:cubicBezTo>
                  <a:lnTo>
                    <a:pt x="96818" y="121046"/>
                  </a:lnTo>
                  <a:cubicBezTo>
                    <a:pt x="96818" y="227990"/>
                    <a:pt x="270207" y="314684"/>
                    <a:pt x="484094" y="314684"/>
                  </a:cubicBezTo>
                  <a:cubicBezTo>
                    <a:pt x="697980" y="314684"/>
                    <a:pt x="871369" y="227990"/>
                    <a:pt x="871369" y="121046"/>
                  </a:cubicBezTo>
                  <a:lnTo>
                    <a:pt x="871369" y="0"/>
                  </a:lnTo>
                  <a:cubicBezTo>
                    <a:pt x="932163" y="40458"/>
                    <a:pt x="968188" y="90751"/>
                    <a:pt x="968188" y="145251"/>
                  </a:cubicBezTo>
                  <a:lnTo>
                    <a:pt x="968188" y="242070"/>
                  </a:ln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905948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968188" y="242070"/>
                  </a:move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lnTo>
                    <a:pt x="0" y="145251"/>
                  </a:lnTo>
                  <a:cubicBezTo>
                    <a:pt x="0" y="278930"/>
                    <a:pt x="216736" y="387298"/>
                    <a:pt x="484094" y="387298"/>
                  </a:cubicBezTo>
                  <a:cubicBezTo>
                    <a:pt x="751452" y="387298"/>
                    <a:pt x="968188" y="278930"/>
                    <a:pt x="968188" y="145251"/>
                  </a:cubicBezTo>
                  <a:close/>
                  <a:moveTo>
                    <a:pt x="871369" y="0"/>
                  </a:moveTo>
                  <a:cubicBezTo>
                    <a:pt x="932162" y="40458"/>
                    <a:pt x="968188" y="90751"/>
                    <a:pt x="968188" y="145251"/>
                  </a:cubicBezTo>
                  <a:moveTo>
                    <a:pt x="0" y="145251"/>
                  </a:moveTo>
                  <a:cubicBezTo>
                    <a:pt x="0" y="90751"/>
                    <a:pt x="36025" y="40458"/>
                    <a:pt x="96818" y="0"/>
                  </a:cubicBezTo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19626" y="3971248"/>
            <a:ext cx="774550" cy="1553072"/>
            <a:chOff x="6002767" y="3384687"/>
            <a:chExt cx="774550" cy="1553072"/>
          </a:xfrm>
        </p:grpSpPr>
        <p:sp>
          <p:nvSpPr>
            <p:cNvPr id="23" name="Rounded Rectangle 22"/>
            <p:cNvSpPr/>
            <p:nvPr/>
          </p:nvSpPr>
          <p:spPr>
            <a:xfrm>
              <a:off x="6002767" y="3384687"/>
              <a:ext cx="774550" cy="1553072"/>
            </a:xfrm>
            <a:custGeom>
              <a:avLst/>
              <a:gdLst/>
              <a:ahLst/>
              <a:cxnLst/>
              <a:rect l="0" t="0" r="0" b="0"/>
              <a:pathLst>
                <a:path w="774550" h="1553072">
                  <a:moveTo>
                    <a:pt x="0" y="193637"/>
                  </a:move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  <a:moveTo>
                    <a:pt x="774550" y="1359434"/>
                  </a:moveTo>
                  <a:lnTo>
                    <a:pt x="0" y="1359434"/>
                  </a:lnTo>
                  <a:lnTo>
                    <a:pt x="0" y="193637"/>
                  </a:lnTo>
                  <a:lnTo>
                    <a:pt x="774550" y="193637"/>
                  </a:lnTo>
                  <a:close/>
                  <a:moveTo>
                    <a:pt x="0" y="1359434"/>
                  </a:moveTo>
                  <a:lnTo>
                    <a:pt x="774550" y="1359434"/>
                  </a:lnTo>
                  <a:cubicBezTo>
                    <a:pt x="774550" y="1466377"/>
                    <a:pt x="601161" y="1553072"/>
                    <a:pt x="387275" y="1553072"/>
                  </a:cubicBezTo>
                  <a:cubicBezTo>
                    <a:pt x="173388" y="1553072"/>
                    <a:pt x="0" y="1466377"/>
                    <a:pt x="0" y="1359434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002767" y="3384687"/>
              <a:ext cx="774550" cy="1553072"/>
            </a:xfrm>
            <a:custGeom>
              <a:avLst/>
              <a:gdLst/>
              <a:ahLst/>
              <a:cxnLst/>
              <a:rect l="0" t="0" r="0" b="0"/>
              <a:pathLst>
                <a:path w="774550" h="1553072">
                  <a:moveTo>
                    <a:pt x="774550" y="193637"/>
                  </a:moveTo>
                  <a:lnTo>
                    <a:pt x="774550" y="1359434"/>
                  </a:lnTo>
                  <a:moveTo>
                    <a:pt x="0" y="1359434"/>
                  </a:moveTo>
                  <a:lnTo>
                    <a:pt x="0" y="193637"/>
                  </a:lnTo>
                  <a:moveTo>
                    <a:pt x="774550" y="1359434"/>
                  </a:moveTo>
                  <a:cubicBezTo>
                    <a:pt x="774550" y="1466377"/>
                    <a:pt x="601161" y="1553072"/>
                    <a:pt x="387275" y="1553072"/>
                  </a:cubicBezTo>
                  <a:cubicBezTo>
                    <a:pt x="173388" y="1553072"/>
                    <a:pt x="0" y="1466377"/>
                    <a:pt x="0" y="1359434"/>
                  </a:cubicBezTo>
                  <a:moveTo>
                    <a:pt x="774550" y="193637"/>
                  </a:moveTo>
                  <a:cubicBezTo>
                    <a:pt x="774550" y="300580"/>
                    <a:pt x="601161" y="387275"/>
                    <a:pt x="387275" y="387275"/>
                  </a:cubicBezTo>
                  <a:cubicBezTo>
                    <a:pt x="173388" y="387275"/>
                    <a:pt x="0" y="300580"/>
                    <a:pt x="0" y="193637"/>
                  </a:cubicBez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84633" y="5209628"/>
            <a:ext cx="968188" cy="484117"/>
            <a:chOff x="7067774" y="4623067"/>
            <a:chExt cx="968188" cy="484117"/>
          </a:xfrm>
        </p:grpSpPr>
        <p:sp>
          <p:nvSpPr>
            <p:cNvPr id="26" name="Rounded Rectangle 25"/>
            <p:cNvSpPr/>
            <p:nvPr/>
          </p:nvSpPr>
          <p:spPr>
            <a:xfrm>
              <a:off x="7067774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0" y="242070"/>
                  </a:moveTo>
                  <a:lnTo>
                    <a:pt x="0" y="145251"/>
                  </a:lnTo>
                  <a:cubicBezTo>
                    <a:pt x="0" y="90751"/>
                    <a:pt x="36025" y="40458"/>
                    <a:pt x="96818" y="0"/>
                  </a:cubicBezTo>
                  <a:lnTo>
                    <a:pt x="96818" y="121046"/>
                  </a:lnTo>
                  <a:cubicBezTo>
                    <a:pt x="96818" y="227990"/>
                    <a:pt x="270207" y="314684"/>
                    <a:pt x="484094" y="314684"/>
                  </a:cubicBezTo>
                  <a:cubicBezTo>
                    <a:pt x="697980" y="314684"/>
                    <a:pt x="871369" y="227990"/>
                    <a:pt x="871369" y="121046"/>
                  </a:cubicBezTo>
                  <a:lnTo>
                    <a:pt x="871369" y="0"/>
                  </a:lnTo>
                  <a:cubicBezTo>
                    <a:pt x="932163" y="40458"/>
                    <a:pt x="968188" y="90751"/>
                    <a:pt x="968188" y="145251"/>
                  </a:cubicBezTo>
                  <a:lnTo>
                    <a:pt x="968188" y="242070"/>
                  </a:ln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067774" y="4623067"/>
              <a:ext cx="968188" cy="484117"/>
            </a:xfrm>
            <a:custGeom>
              <a:avLst/>
              <a:gdLst/>
              <a:ahLst/>
              <a:cxnLst/>
              <a:rect l="0" t="0" r="0" b="0"/>
              <a:pathLst>
                <a:path w="968188" h="484117">
                  <a:moveTo>
                    <a:pt x="968188" y="242070"/>
                  </a:moveTo>
                  <a:cubicBezTo>
                    <a:pt x="968188" y="375749"/>
                    <a:pt x="751452" y="484117"/>
                    <a:pt x="484094" y="484117"/>
                  </a:cubicBezTo>
                  <a:cubicBezTo>
                    <a:pt x="216736" y="484117"/>
                    <a:pt x="0" y="375749"/>
                    <a:pt x="0" y="242070"/>
                  </a:cubicBezTo>
                  <a:lnTo>
                    <a:pt x="0" y="145251"/>
                  </a:lnTo>
                  <a:cubicBezTo>
                    <a:pt x="0" y="278930"/>
                    <a:pt x="216736" y="387298"/>
                    <a:pt x="484094" y="387298"/>
                  </a:cubicBezTo>
                  <a:cubicBezTo>
                    <a:pt x="751452" y="387298"/>
                    <a:pt x="968188" y="278930"/>
                    <a:pt x="968188" y="145251"/>
                  </a:cubicBezTo>
                  <a:close/>
                  <a:moveTo>
                    <a:pt x="871369" y="0"/>
                  </a:moveTo>
                  <a:cubicBezTo>
                    <a:pt x="932162" y="40458"/>
                    <a:pt x="968188" y="90751"/>
                    <a:pt x="968188" y="145251"/>
                  </a:cubicBezTo>
                  <a:moveTo>
                    <a:pt x="0" y="145251"/>
                  </a:moveTo>
                  <a:cubicBezTo>
                    <a:pt x="0" y="90751"/>
                    <a:pt x="36025" y="40458"/>
                    <a:pt x="96818" y="0"/>
                  </a:cubicBezTo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81451" y="4505737"/>
            <a:ext cx="774550" cy="1018583"/>
            <a:chOff x="7164592" y="3919176"/>
            <a:chExt cx="774550" cy="1018583"/>
          </a:xfrm>
        </p:grpSpPr>
        <p:sp>
          <p:nvSpPr>
            <p:cNvPr id="29" name="Rounded Rectangle 28"/>
            <p:cNvSpPr/>
            <p:nvPr/>
          </p:nvSpPr>
          <p:spPr>
            <a:xfrm>
              <a:off x="7164592" y="3919176"/>
              <a:ext cx="774550" cy="1018583"/>
            </a:xfrm>
            <a:custGeom>
              <a:avLst/>
              <a:gdLst/>
              <a:ahLst/>
              <a:cxnLst/>
              <a:rect l="0" t="0" r="0" b="0"/>
              <a:pathLst>
                <a:path w="774550" h="1018583">
                  <a:moveTo>
                    <a:pt x="0" y="193637"/>
                  </a:move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  <a:moveTo>
                    <a:pt x="774550" y="824945"/>
                  </a:moveTo>
                  <a:lnTo>
                    <a:pt x="0" y="824945"/>
                  </a:lnTo>
                  <a:lnTo>
                    <a:pt x="0" y="193637"/>
                  </a:lnTo>
                  <a:lnTo>
                    <a:pt x="774550" y="193637"/>
                  </a:lnTo>
                  <a:close/>
                  <a:moveTo>
                    <a:pt x="0" y="824945"/>
                  </a:moveTo>
                  <a:lnTo>
                    <a:pt x="774550" y="824945"/>
                  </a:lnTo>
                  <a:cubicBezTo>
                    <a:pt x="774550" y="931888"/>
                    <a:pt x="601161" y="1018583"/>
                    <a:pt x="387275" y="1018583"/>
                  </a:cubicBezTo>
                  <a:cubicBezTo>
                    <a:pt x="173388" y="1018583"/>
                    <a:pt x="0" y="931888"/>
                    <a:pt x="0" y="82494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164592" y="3919176"/>
              <a:ext cx="774550" cy="1018583"/>
            </a:xfrm>
            <a:custGeom>
              <a:avLst/>
              <a:gdLst/>
              <a:ahLst/>
              <a:cxnLst/>
              <a:rect l="0" t="0" r="0" b="0"/>
              <a:pathLst>
                <a:path w="774550" h="1018583">
                  <a:moveTo>
                    <a:pt x="774550" y="193637"/>
                  </a:moveTo>
                  <a:lnTo>
                    <a:pt x="774550" y="824945"/>
                  </a:lnTo>
                  <a:moveTo>
                    <a:pt x="0" y="824945"/>
                  </a:moveTo>
                  <a:lnTo>
                    <a:pt x="0" y="193637"/>
                  </a:lnTo>
                  <a:moveTo>
                    <a:pt x="774550" y="824945"/>
                  </a:moveTo>
                  <a:cubicBezTo>
                    <a:pt x="774550" y="931888"/>
                    <a:pt x="601161" y="1018583"/>
                    <a:pt x="387275" y="1018583"/>
                  </a:cubicBezTo>
                  <a:cubicBezTo>
                    <a:pt x="173388" y="1018583"/>
                    <a:pt x="0" y="931888"/>
                    <a:pt x="0" y="824945"/>
                  </a:cubicBezTo>
                  <a:moveTo>
                    <a:pt x="774550" y="193637"/>
                  </a:moveTo>
                  <a:cubicBezTo>
                    <a:pt x="774550" y="300580"/>
                    <a:pt x="601161" y="387275"/>
                    <a:pt x="387275" y="387275"/>
                  </a:cubicBezTo>
                  <a:cubicBezTo>
                    <a:pt x="173388" y="387275"/>
                    <a:pt x="0" y="300580"/>
                    <a:pt x="0" y="193637"/>
                  </a:cubicBezTo>
                  <a:cubicBezTo>
                    <a:pt x="0" y="86694"/>
                    <a:pt x="173388" y="0"/>
                    <a:pt x="387275" y="0"/>
                  </a:cubicBezTo>
                  <a:cubicBezTo>
                    <a:pt x="601161" y="0"/>
                    <a:pt x="774550" y="86694"/>
                    <a:pt x="774550" y="193637"/>
                  </a:cubicBezTo>
                  <a:close/>
                </a:path>
              </a:pathLst>
            </a:custGeom>
            <a:noFill/>
            <a:ln w="1210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041455" y="3994583"/>
            <a:ext cx="399377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E88E7"/>
                </a:solidFill>
                <a:latin typeface="Roboto"/>
              </a:rPr>
              <a:t>31.7%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65107" y="3994583"/>
            <a:ext cx="399377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1EABDA"/>
                </a:solidFill>
                <a:latin typeface="Roboto"/>
              </a:rPr>
              <a:t>31.7%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6703" y="4137826"/>
            <a:ext cx="278354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E55753"/>
                </a:solidFill>
                <a:latin typeface="Roboto"/>
              </a:rPr>
              <a:t>25%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7656" y="4220494"/>
            <a:ext cx="1561203" cy="36145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3CC583"/>
                </a:solidFill>
                <a:latin typeface="Roboto"/>
              </a:rPr>
              <a:t>Asian and International
Students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1976" y="3687990"/>
            <a:ext cx="1779045" cy="36145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32444A"/>
                </a:solidFill>
                <a:latin typeface="Roboto"/>
              </a:rPr>
              <a:t>Half the graduation rate of
female students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134" y="4656178"/>
            <a:ext cx="2033195" cy="36145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374840"/>
                </a:solidFill>
                <a:latin typeface="Roboto"/>
              </a:rPr>
              <a:t>Stronger outcomes than Black
students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14877" y="3603337"/>
            <a:ext cx="278354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3CC583"/>
                </a:solidFill>
                <a:latin typeface="Roboto"/>
              </a:rPr>
              <a:t>50%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0611" y="3445943"/>
            <a:ext cx="1464384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1EABDA"/>
                </a:solidFill>
                <a:latin typeface="Roboto"/>
              </a:rPr>
              <a:t>Male Graduation Rate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91409" y="5430729"/>
            <a:ext cx="1573305" cy="36145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Lower graduation rates
compared to others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36637" y="5188682"/>
            <a:ext cx="992392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E55753"/>
                </a:solidFill>
                <a:latin typeface="Roboto"/>
              </a:rPr>
              <a:t>Black Students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89703" y="2913440"/>
            <a:ext cx="1815352" cy="36145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573E4D"/>
                </a:solidFill>
                <a:latin typeface="Roboto"/>
              </a:rPr>
              <a:t>More than double the male
graduation rate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1179" y="2671393"/>
            <a:ext cx="1645920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DE58A9"/>
                </a:solidFill>
                <a:latin typeface="Roboto"/>
              </a:rPr>
              <a:t>Female Graduation 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2884" y="2138889"/>
            <a:ext cx="1948478" cy="36145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3A4455"/>
                </a:solidFill>
                <a:latin typeface="Roboto"/>
              </a:rPr>
              <a:t>Students graduating within 8
years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5383" y="1896842"/>
            <a:ext cx="1609612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4E88E7"/>
                </a:solidFill>
                <a:latin typeface="Roboto"/>
              </a:rPr>
              <a:t>Overall Graduation Rate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48836" y="983527"/>
            <a:ext cx="450764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Graduation Rates by Student Demographics -
Fall 2012 Cohort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03281" y="3316851"/>
            <a:ext cx="399377" cy="180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DE58A9"/>
                </a:solidFill>
                <a:latin typeface="Roboto"/>
              </a:rPr>
              <a:t>63.4%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1800" y="3966210"/>
            <a:ext cx="1371600" cy="457200"/>
          </a:xfrm>
          <a:custGeom>
            <a:avLst/>
            <a:gdLst/>
            <a:ahLst/>
            <a:cxnLst/>
            <a:rect l="0" t="0" r="0" b="0"/>
            <a:pathLst>
              <a:path w="1371600" h="457200">
                <a:moveTo>
                  <a:pt x="0" y="114300"/>
                </a:moveTo>
                <a:cubicBezTo>
                  <a:pt x="0" y="51174"/>
                  <a:pt x="51174" y="0"/>
                  <a:pt x="114300" y="0"/>
                </a:cubicBezTo>
                <a:lnTo>
                  <a:pt x="1257300" y="0"/>
                </a:lnTo>
                <a:cubicBezTo>
                  <a:pt x="1320425" y="0"/>
                  <a:pt x="1371600" y="51174"/>
                  <a:pt x="1371600" y="114300"/>
                </a:cubicBezTo>
                <a:moveTo>
                  <a:pt x="1371600" y="342900"/>
                </a:moveTo>
                <a:cubicBezTo>
                  <a:pt x="1371600" y="406025"/>
                  <a:pt x="1320425" y="457200"/>
                  <a:pt x="1257300" y="457200"/>
                </a:cubicBezTo>
                <a:lnTo>
                  <a:pt x="114300" y="457200"/>
                </a:lnTo>
                <a:cubicBezTo>
                  <a:pt x="51174" y="457200"/>
                  <a:pt x="0" y="406025"/>
                  <a:pt x="0" y="342900"/>
                </a:cubicBezTo>
                <a:moveTo>
                  <a:pt x="1371600" y="114300"/>
                </a:moveTo>
                <a:lnTo>
                  <a:pt x="1371600" y="342900"/>
                </a:lnTo>
                <a:moveTo>
                  <a:pt x="0" y="342900"/>
                </a:moveTo>
                <a:lnTo>
                  <a:pt x="0" y="114300"/>
                </a:lnTo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800600" y="4194810"/>
            <a:ext cx="1371600" cy="457200"/>
          </a:xfrm>
          <a:custGeom>
            <a:avLst/>
            <a:gdLst/>
            <a:ahLst/>
            <a:cxnLst/>
            <a:rect l="0" t="0" r="0" b="0"/>
            <a:pathLst>
              <a:path w="1371600" h="457200">
                <a:moveTo>
                  <a:pt x="0" y="114300"/>
                </a:moveTo>
                <a:cubicBezTo>
                  <a:pt x="0" y="51174"/>
                  <a:pt x="51174" y="0"/>
                  <a:pt x="114300" y="0"/>
                </a:cubicBezTo>
                <a:lnTo>
                  <a:pt x="1257300" y="0"/>
                </a:lnTo>
                <a:cubicBezTo>
                  <a:pt x="1320425" y="0"/>
                  <a:pt x="1371600" y="51174"/>
                  <a:pt x="1371600" y="114300"/>
                </a:cubicBezTo>
                <a:moveTo>
                  <a:pt x="1371600" y="342900"/>
                </a:moveTo>
                <a:cubicBezTo>
                  <a:pt x="1371600" y="406025"/>
                  <a:pt x="1320425" y="457200"/>
                  <a:pt x="1257300" y="457200"/>
                </a:cubicBezTo>
                <a:lnTo>
                  <a:pt x="114300" y="457200"/>
                </a:lnTo>
                <a:cubicBezTo>
                  <a:pt x="51174" y="457200"/>
                  <a:pt x="0" y="406025"/>
                  <a:pt x="0" y="342900"/>
                </a:cubicBezTo>
                <a:moveTo>
                  <a:pt x="1371600" y="114300"/>
                </a:moveTo>
                <a:lnTo>
                  <a:pt x="1371600" y="342900"/>
                </a:lnTo>
                <a:moveTo>
                  <a:pt x="0" y="342900"/>
                </a:moveTo>
                <a:lnTo>
                  <a:pt x="0" y="114300"/>
                </a:lnTo>
              </a:path>
            </a:pathLst>
          </a:custGeom>
          <a:noFill/>
          <a:ln w="14287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94411" y="1797519"/>
            <a:ext cx="821237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2000" b="1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🎓 Graduation Rate Comparison – Full-Time vs Overall Cohort (Fall 2012)</a:t>
            </a:r>
          </a:p>
          <a:p>
            <a:pPr algn="ctr"/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0094" y="3598545"/>
            <a:ext cx="114300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E88E7"/>
                </a:solidFill>
                <a:latin typeface="Roboto"/>
              </a:rPr>
              <a:t>Overall Cohort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7773" y="3598545"/>
            <a:ext cx="742950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55753"/>
                </a:solidFill>
                <a:latin typeface="Roboto"/>
              </a:rPr>
              <a:t>Full-Time
Cohort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3186" y="4141470"/>
            <a:ext cx="4714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E88E7"/>
                </a:solidFill>
                <a:latin typeface="Roboto"/>
              </a:rPr>
              <a:t>31.8%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1986" y="4370070"/>
            <a:ext cx="4714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55753"/>
                </a:solidFill>
                <a:latin typeface="Roboto"/>
              </a:rPr>
              <a:t>31.7%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2594" y="4655820"/>
            <a:ext cx="10429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E88E7"/>
                </a:solidFill>
                <a:latin typeface="Roboto"/>
              </a:rPr>
              <a:t>628 students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1394" y="4884420"/>
            <a:ext cx="10429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55753"/>
                </a:solidFill>
                <a:latin typeface="Roboto"/>
              </a:rPr>
              <a:t>619 students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00400" y="2308860"/>
            <a:ext cx="886411" cy="896124"/>
          </a:xfrm>
          <a:custGeom>
            <a:avLst/>
            <a:gdLst/>
            <a:ahLst/>
            <a:cxnLst/>
            <a:rect l="0" t="0" r="0" b="0"/>
            <a:pathLst>
              <a:path w="886411" h="896124">
                <a:moveTo>
                  <a:pt x="825436" y="717537"/>
                </a:moveTo>
                <a:lnTo>
                  <a:pt x="825436" y="812253"/>
                </a:lnTo>
                <a:cubicBezTo>
                  <a:pt x="825426" y="827905"/>
                  <a:pt x="815846" y="841958"/>
                  <a:pt x="801281" y="847686"/>
                </a:cubicBezTo>
                <a:lnTo>
                  <a:pt x="686409" y="892911"/>
                </a:lnTo>
                <a:cubicBezTo>
                  <a:pt x="677809" y="896124"/>
                  <a:pt x="668339" y="896124"/>
                  <a:pt x="659739" y="892911"/>
                </a:cubicBezTo>
                <a:lnTo>
                  <a:pt x="544829" y="847686"/>
                </a:lnTo>
                <a:cubicBezTo>
                  <a:pt x="530279" y="841946"/>
                  <a:pt x="520716" y="827895"/>
                  <a:pt x="520712" y="812253"/>
                </a:cubicBezTo>
                <a:lnTo>
                  <a:pt x="520712" y="717537"/>
                </a:lnTo>
                <a:moveTo>
                  <a:pt x="680351" y="593597"/>
                </a:moveTo>
                <a:lnTo>
                  <a:pt x="880529" y="676998"/>
                </a:lnTo>
                <a:cubicBezTo>
                  <a:pt x="884089" y="678472"/>
                  <a:pt x="886411" y="681946"/>
                  <a:pt x="886411" y="685800"/>
                </a:cubicBezTo>
                <a:cubicBezTo>
                  <a:pt x="886411" y="689653"/>
                  <a:pt x="884089" y="693127"/>
                  <a:pt x="880529" y="694601"/>
                </a:cubicBezTo>
                <a:lnTo>
                  <a:pt x="680351" y="778002"/>
                </a:lnTo>
                <a:cubicBezTo>
                  <a:pt x="675658" y="779959"/>
                  <a:pt x="670376" y="779959"/>
                  <a:pt x="665683" y="778002"/>
                </a:cubicBezTo>
                <a:lnTo>
                  <a:pt x="444436" y="685800"/>
                </a:lnTo>
                <a:lnTo>
                  <a:pt x="665683" y="593597"/>
                </a:lnTo>
                <a:cubicBezTo>
                  <a:pt x="670376" y="591640"/>
                  <a:pt x="675658" y="591640"/>
                  <a:pt x="680351" y="593597"/>
                </a:cubicBezTo>
                <a:close/>
                <a:moveTo>
                  <a:pt x="0" y="0"/>
                </a:moveTo>
                <a:moveTo>
                  <a:pt x="444436" y="685800"/>
                </a:moveTo>
                <a:lnTo>
                  <a:pt x="444436" y="819150"/>
                </a:lnTo>
                <a:moveTo>
                  <a:pt x="25336" y="590550"/>
                </a:moveTo>
                <a:cubicBezTo>
                  <a:pt x="25336" y="464297"/>
                  <a:pt x="127684" y="361950"/>
                  <a:pt x="253936" y="361950"/>
                </a:cubicBezTo>
                <a:cubicBezTo>
                  <a:pt x="380188" y="361950"/>
                  <a:pt x="482536" y="464297"/>
                  <a:pt x="482536" y="590550"/>
                </a:cubicBezTo>
                <a:close/>
                <a:moveTo>
                  <a:pt x="111061" y="161925"/>
                </a:moveTo>
                <a:cubicBezTo>
                  <a:pt x="111061" y="83017"/>
                  <a:pt x="175028" y="19050"/>
                  <a:pt x="253936" y="19050"/>
                </a:cubicBezTo>
                <a:cubicBezTo>
                  <a:pt x="332844" y="19050"/>
                  <a:pt x="396811" y="83017"/>
                  <a:pt x="396811" y="161925"/>
                </a:cubicBezTo>
                <a:cubicBezTo>
                  <a:pt x="396811" y="240832"/>
                  <a:pt x="332844" y="304800"/>
                  <a:pt x="253936" y="304800"/>
                </a:cubicBezTo>
                <a:cubicBezTo>
                  <a:pt x="175028" y="304800"/>
                  <a:pt x="111061" y="240832"/>
                  <a:pt x="111061" y="161925"/>
                </a:cubicBezTo>
                <a:close/>
                <a:moveTo>
                  <a:pt x="473011" y="161925"/>
                </a:moveTo>
                <a:cubicBezTo>
                  <a:pt x="473011" y="83017"/>
                  <a:pt x="536978" y="19050"/>
                  <a:pt x="615886" y="19050"/>
                </a:cubicBezTo>
                <a:cubicBezTo>
                  <a:pt x="694794" y="19050"/>
                  <a:pt x="758761" y="83017"/>
                  <a:pt x="758761" y="161925"/>
                </a:cubicBezTo>
                <a:cubicBezTo>
                  <a:pt x="758761" y="240832"/>
                  <a:pt x="694794" y="304800"/>
                  <a:pt x="615886" y="304800"/>
                </a:cubicBezTo>
                <a:cubicBezTo>
                  <a:pt x="536978" y="304800"/>
                  <a:pt x="473011" y="240832"/>
                  <a:pt x="473011" y="161925"/>
                </a:cubicBezTo>
                <a:close/>
                <a:moveTo>
                  <a:pt x="502158" y="392201"/>
                </a:moveTo>
                <a:cubicBezTo>
                  <a:pt x="567141" y="354931"/>
                  <a:pt x="646262" y="351866"/>
                  <a:pt x="713934" y="383996"/>
                </a:cubicBezTo>
                <a:cubicBezTo>
                  <a:pt x="781607" y="416126"/>
                  <a:pt x="829243" y="479374"/>
                  <a:pt x="841438" y="553288"/>
                </a:cubicBezTo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5048250" y="2377592"/>
            <a:ext cx="876299" cy="777087"/>
          </a:xfrm>
          <a:custGeom>
            <a:avLst/>
            <a:gdLst/>
            <a:ahLst/>
            <a:cxnLst/>
            <a:rect l="0" t="0" r="0" b="0"/>
            <a:pathLst>
              <a:path w="876299" h="777087">
                <a:moveTo>
                  <a:pt x="39319" y="443445"/>
                </a:moveTo>
                <a:cubicBezTo>
                  <a:pt x="39311" y="400009"/>
                  <a:pt x="74521" y="364793"/>
                  <a:pt x="117957" y="364793"/>
                </a:cubicBezTo>
                <a:cubicBezTo>
                  <a:pt x="161393" y="364793"/>
                  <a:pt x="196603" y="400009"/>
                  <a:pt x="196595" y="443445"/>
                </a:cubicBezTo>
                <a:cubicBezTo>
                  <a:pt x="196603" y="486882"/>
                  <a:pt x="161393" y="522098"/>
                  <a:pt x="117957" y="522098"/>
                </a:cubicBezTo>
                <a:cubicBezTo>
                  <a:pt x="74521" y="522098"/>
                  <a:pt x="39311" y="486882"/>
                  <a:pt x="39319" y="443445"/>
                </a:cubicBezTo>
                <a:moveTo>
                  <a:pt x="0" y="689190"/>
                </a:moveTo>
                <a:cubicBezTo>
                  <a:pt x="118" y="644467"/>
                  <a:pt x="25488" y="603647"/>
                  <a:pt x="65536" y="583740"/>
                </a:cubicBezTo>
                <a:cubicBezTo>
                  <a:pt x="105584" y="563833"/>
                  <a:pt x="153442" y="568253"/>
                  <a:pt x="189166" y="595160"/>
                </a:cubicBezTo>
                <a:moveTo>
                  <a:pt x="679703" y="443445"/>
                </a:moveTo>
                <a:cubicBezTo>
                  <a:pt x="679696" y="400009"/>
                  <a:pt x="714906" y="364793"/>
                  <a:pt x="758342" y="364793"/>
                </a:cubicBezTo>
                <a:cubicBezTo>
                  <a:pt x="801778" y="364793"/>
                  <a:pt x="836988" y="400009"/>
                  <a:pt x="836980" y="443445"/>
                </a:cubicBezTo>
                <a:cubicBezTo>
                  <a:pt x="836988" y="486882"/>
                  <a:pt x="801778" y="522098"/>
                  <a:pt x="758342" y="522098"/>
                </a:cubicBezTo>
                <a:cubicBezTo>
                  <a:pt x="714906" y="522098"/>
                  <a:pt x="679696" y="486882"/>
                  <a:pt x="679703" y="443445"/>
                </a:cubicBezTo>
                <a:moveTo>
                  <a:pt x="686142" y="595922"/>
                </a:moveTo>
                <a:cubicBezTo>
                  <a:pt x="721758" y="568504"/>
                  <a:pt x="769848" y="563678"/>
                  <a:pt x="810201" y="583470"/>
                </a:cubicBezTo>
                <a:cubicBezTo>
                  <a:pt x="850555" y="603263"/>
                  <a:pt x="876177" y="644244"/>
                  <a:pt x="876299" y="689190"/>
                </a:cubicBezTo>
                <a:moveTo>
                  <a:pt x="573366" y="152704"/>
                </a:moveTo>
                <a:lnTo>
                  <a:pt x="573366" y="271462"/>
                </a:lnTo>
                <a:lnTo>
                  <a:pt x="437654" y="312915"/>
                </a:lnTo>
                <a:lnTo>
                  <a:pt x="301904" y="271462"/>
                </a:lnTo>
                <a:lnTo>
                  <a:pt x="301904" y="152704"/>
                </a:lnTo>
                <a:moveTo>
                  <a:pt x="437654" y="203606"/>
                </a:moveTo>
                <a:lnTo>
                  <a:pt x="166192" y="101803"/>
                </a:lnTo>
                <a:lnTo>
                  <a:pt x="437654" y="0"/>
                </a:lnTo>
                <a:lnTo>
                  <a:pt x="709117" y="101803"/>
                </a:lnTo>
                <a:close/>
                <a:moveTo>
                  <a:pt x="166192" y="101803"/>
                </a:moveTo>
                <a:lnTo>
                  <a:pt x="166192" y="237515"/>
                </a:lnTo>
                <a:moveTo>
                  <a:pt x="561784" y="275005"/>
                </a:moveTo>
                <a:lnTo>
                  <a:pt x="561784" y="329717"/>
                </a:lnTo>
                <a:cubicBezTo>
                  <a:pt x="562576" y="375301"/>
                  <a:pt x="538711" y="417766"/>
                  <a:pt x="499360" y="440790"/>
                </a:cubicBezTo>
                <a:cubicBezTo>
                  <a:pt x="460010" y="463814"/>
                  <a:pt x="411298" y="463814"/>
                  <a:pt x="371948" y="440790"/>
                </a:cubicBezTo>
                <a:cubicBezTo>
                  <a:pt x="332597" y="417766"/>
                  <a:pt x="308732" y="375301"/>
                  <a:pt x="309524" y="329717"/>
                </a:cubicBezTo>
                <a:lnTo>
                  <a:pt x="309524" y="273786"/>
                </a:lnTo>
                <a:moveTo>
                  <a:pt x="215188" y="777087"/>
                </a:moveTo>
                <a:cubicBezTo>
                  <a:pt x="215188" y="654223"/>
                  <a:pt x="314790" y="554621"/>
                  <a:pt x="437654" y="554621"/>
                </a:cubicBezTo>
                <a:cubicBezTo>
                  <a:pt x="560519" y="554621"/>
                  <a:pt x="660120" y="654223"/>
                  <a:pt x="660120" y="777087"/>
                </a:cubicBezTo>
                <a:moveTo>
                  <a:pt x="323888" y="585749"/>
                </a:moveTo>
                <a:lnTo>
                  <a:pt x="437654" y="712355"/>
                </a:lnTo>
                <a:lnTo>
                  <a:pt x="551421" y="585749"/>
                </a:lnTo>
              </a:path>
            </a:pathLst>
          </a:custGeom>
          <a:noFill/>
          <a:ln w="14287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392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Office Theme</vt:lpstr>
      <vt:lpstr>🎓 Graduation Rate Analysis – Fall 2012 Cohort   A data-driven Insights at student success, equity, and graduation trends.  Presented by: Sai Mudragada    Institutional Effectiveness Internship Project   May 2025 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MUDRAGADA</cp:lastModifiedBy>
  <cp:revision>7</cp:revision>
  <dcterms:created xsi:type="dcterms:W3CDTF">2013-01-27T09:14:16Z</dcterms:created>
  <dcterms:modified xsi:type="dcterms:W3CDTF">2025-05-22T15:47:00Z</dcterms:modified>
  <cp:category/>
</cp:coreProperties>
</file>