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60" r:id="rId2"/>
    <p:sldMasterId id="2147483648" r:id="rId3"/>
  </p:sldMasterIdLst>
  <p:sldIdLst>
    <p:sldId id="296" r:id="rId4"/>
    <p:sldId id="307" r:id="rId5"/>
    <p:sldId id="299" r:id="rId6"/>
    <p:sldId id="257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00" r:id="rId41"/>
    <p:sldId id="301" r:id="rId42"/>
    <p:sldId id="302" r:id="rId43"/>
    <p:sldId id="303" r:id="rId44"/>
    <p:sldId id="304" r:id="rId45"/>
    <p:sldId id="305" r:id="rId46"/>
    <p:sldId id="308" r:id="rId47"/>
    <p:sldId id="310" r:id="rId48"/>
    <p:sldId id="306" r:id="rId4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FB986-AF83-4637-9E01-581FE1235B8E}" v="30" dt="2022-12-04T09:03:1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F09F-367E-222B-6AB2-0D7F08B4E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9BED5-1D04-1A6F-4AF0-A8487EC80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EFE1E-ECB8-6ABF-1D2F-45A80857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5DBC-292B-9C92-F046-646D53B8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E806-99D6-64E4-13C6-49829855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87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E964-D799-767E-F3C0-556E9E9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E7E7B-9013-8A9A-3DC4-6625E92EE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4C63C-9F4E-4EB5-6F68-12474B60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EDAC8-7438-4298-E682-A677D354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148F-2E15-7642-808F-BB47FD96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971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19567-4865-CE0A-F5C7-E4555057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3BD79-65CE-AA1C-34CF-E1939017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A544-673A-AFC6-EF97-5ED66053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89D7-3AAD-6932-8D11-94E02031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F762-1BBB-5136-AC57-95B91D7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275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FE0D-CF48-EEED-50F6-0F6B487A1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03AA0-D178-CC05-8C22-55EEE547A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4485-0EA6-FD67-C547-633A2CD6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3985-DA08-467E-FB56-BC4031B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8A77-1D11-F18A-808D-CE197BC8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67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409-3EF5-A78D-818A-5E6752ED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7C9E-D3BE-67A7-5B8E-AD4D2862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B7336-A047-B7C7-9B3E-FAEE581F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4D67-2FD1-55A7-0105-970DB2BD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4301C-9ED0-A823-E111-48EE9C08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94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3384-8BCC-7814-3492-1FA6B81E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6E6A0-E36B-29BE-EC22-1BAF8892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466C-C740-A549-ED53-7660CFB5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AEB9-5E9D-D011-D622-3ADD58C7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75F0-2304-922B-47D6-8103BF58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940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3910-E602-F34E-6DF5-9DC86C31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013F-D0F6-25A9-6C47-B02CC7D6B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DE14B-97E6-0F42-4DE2-25E70A07A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20CD-8921-08D0-EC77-A6296D76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EEB1-129F-333A-25D0-1949EE0C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FAAB-236A-AEC5-FE32-6067C97E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70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C037-E91D-1E3E-EF33-78E2EFC1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3356-90D8-48FF-97A5-E103BBE3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036-2064-E849-ED83-A1137B1F2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033E1-929C-7A31-66E3-3AA6A5FBD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81E3B-5B08-F04C-1BE7-5B27CE2DB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F5612-D551-8317-1C00-5245F1CE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A7CF8-D972-9CBB-89EF-AAE7F7F3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02629-859A-99D6-3774-808D95F6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033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96B3-0BC4-1A85-C588-AED6D589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837E7-75A5-ED00-19C1-45B59E2B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CC8-8328-48EB-B4C1-344EFD5DCC59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25A5-830C-914F-A3FE-4DB4037D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A5D86-B0BD-9BEE-B2FF-237A1319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19AD-F3FB-4001-9BA4-98E6C5A43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34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E94E8-3F0A-E487-AD76-A2C40934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E476C-4C62-61CE-C426-F8B1032A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11C94-F1BF-210E-1FA9-26B98286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360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09EE-763A-7FB0-F199-4D96286C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8281-F6AB-EC4E-3EAA-B20C3714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B437-7797-F182-18AA-0A556C300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4EA9B-38FF-E353-2297-CB60776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A9702-D678-D236-40D6-1D8F425F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D3A0D-8054-0323-2DF7-0ECA53A8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494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6944-3F08-6CFE-C3B7-049B946E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6599-050A-C016-9464-4DE44166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981A-BADA-F4B9-7393-936B45C8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E1F2B-F30C-0C6D-E8CC-23C7E5BF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5343-300A-F26D-BF2E-2EC15C70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27223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BF19-13F7-37C7-6B2C-237C5987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C897D-A775-9221-D787-77C16D81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C149A-768C-2687-C662-699052B8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BD14B-6A1A-39F5-86B2-FBFBC92D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6A30F-5D8A-6C28-D3FA-82D32398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84C2F-8FEE-29E6-524D-F09282FC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6564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649C-B757-B5AA-8542-BA278D94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8FCF7-3978-B010-23AB-5730DC60F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6791-D9D7-FB88-29EA-DEAD234E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344B-56E6-CFFD-D5E0-0F82F035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D5EEE-D782-6005-EDE5-2D065A07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649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E5CAB-54BB-5888-C1E6-64FF5B1F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766B-3A8B-9021-B7E8-0C3C1BCE4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6E45-442A-9BD7-3E6C-BEE1D81B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2AB8-8ED6-DF99-0A05-BF33D15D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2CAF-27D9-160D-26AB-749CE3EA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325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C2A9-DFA3-761F-D67A-44BC6C0E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51F38-2FB7-1729-BB36-E9D8D2BD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CC8-8328-48EB-B4C1-344EFD5DCC59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876B-0183-7766-EF7E-C75CFDB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015B-9BD2-26F4-3AAE-5028854B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19AD-F3FB-4001-9BA4-98E6C5A43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80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D2DD-4EEE-0724-64BD-8660DAB7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C6D1-96F4-B428-BF48-8F14E961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7E8E-8B70-8941-3C0E-5DB49218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6C24-19BE-2C5B-3661-A8A6786D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5C05-FFE3-7E58-5453-4B319F2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04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BFB1-0744-9C26-A6C6-F8645AB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ECFE-FCE1-3EF1-45F0-CAD8594EC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67B05-23D9-A5EC-2BF8-C244399C8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9DFA-4E32-271B-AE7D-3CFF7935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ADE8-D588-CC37-BAC3-6F8F17A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CD96D-2585-FB7F-370A-A4C3E049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68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CB3C-D98C-BF51-6098-29508CC0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F36D-F3BD-506F-95CA-DBA855A0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6205-3A6F-3654-70B6-0AAD2E6DD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62F7F-E7CA-5E88-8474-E3641714E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14535-8EE4-0249-F571-B5E1948EF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89D1F-892A-3F09-33C9-40BB2433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42DF4-FC1C-F8DC-7D27-4312DDAF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7204E-E7EB-5480-7AD2-4604A505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48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F90F-B1DB-CDCF-25EC-4CEF10AC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540A8-ABB9-E3ED-C1D9-CD839306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E60EA-47E9-1576-AC24-CACD0EA1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3A62-0E9B-4C82-C320-6EBC7D12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75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D1298-371C-147C-3F04-F63D8E84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28A25-C9D2-DA40-4567-6EBD335F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646E6-62CA-6C6C-418A-086818EB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652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87D2-CCB2-6397-BE48-F83AA8C7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A094-CEA6-45D0-6939-5A3287C3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B5D79-0D63-49E4-B80D-01577F8AC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38782-EF7F-8724-2F5C-89545006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8A5DE-7DC0-9E28-785F-FEEF3BB6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AC53D-D038-32BF-75E4-47A0A54F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906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3900-E0BB-BC62-8E65-B5821658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81993-2406-A60D-8069-14F8244E7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6195D-7BB3-935C-92D1-91246BF2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7F7A-9E0A-B45B-F321-268FB597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E973-C311-A7C4-09D8-4C6D5136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320F6-E339-F9F2-4B3E-306F1117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60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D11D3-E1F9-7BD0-0089-CCF83E94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DA172-6E31-A76E-59CF-B3463DB1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7A61-723E-D3A4-EFAD-119FDB6D3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2D4E-BEDA-04B0-5945-826521C67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8B74-DBCE-BA0A-FF76-973D90ACE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46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29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94B5D-64AA-60B5-A136-53D8800C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D5463-0296-C6D4-F862-A1D5EF293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CE851-29E5-30F1-F023-429BE9E45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7D1-CDE8-4115-808E-936B1DA40D11}" type="datetimeFigureOut">
              <a:rPr lang="en-PK" smtClean="0"/>
              <a:t>12/05/2022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26E6-F68E-063A-03EE-D58E83FDE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0CC7F-9987-D253-4FE9-B445F751A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2271-3BCB-4D3F-9CD6-26CC7D0CFE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688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570C4-1E7C-0D5C-AEAD-1B7F61F3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C9D2-CEB0-5736-893A-26B6D936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4FEF-864E-DDC9-31EF-C06B7D61D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BCC8-8328-48EB-B4C1-344EFD5DCC59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D7F8-2A37-6E05-AC04-90F72FC1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EEFF-2F86-5A7F-A7AF-61471049A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19AD-F3FB-4001-9BA4-98E6C5A43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7B69-16D7-63BF-7299-EBB93890C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561" y="861085"/>
            <a:ext cx="5633062" cy="138116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CHINESE REMAINDER THEOREM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C4F8A-3FBB-1699-EADB-BE82324D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24" y="2980546"/>
            <a:ext cx="5633062" cy="2496417"/>
          </a:xfrm>
        </p:spPr>
        <p:txBody>
          <a:bodyPr anchor="t">
            <a:normAutofit fontScale="32500" lnSpcReduction="20000"/>
          </a:bodyPr>
          <a:lstStyle/>
          <a:p>
            <a:r>
              <a:rPr lang="en-GB" sz="4500" i="1" dirty="0">
                <a:solidFill>
                  <a:schemeClr val="tx2"/>
                </a:solidFill>
              </a:rPr>
              <a:t>Group members:</a:t>
            </a:r>
          </a:p>
          <a:p>
            <a:pPr lvl="0">
              <a:lnSpc>
                <a:spcPct val="140000"/>
              </a:lnSpc>
            </a:pPr>
            <a:r>
              <a:rPr lang="en-GB" sz="4500" dirty="0">
                <a:solidFill>
                  <a:schemeClr val="tx1"/>
                </a:solidFill>
              </a:rPr>
              <a:t> </a:t>
            </a:r>
            <a:r>
              <a:rPr lang="en-US" sz="4500" b="1" dirty="0">
                <a:solidFill>
                  <a:schemeClr val="tx1"/>
                </a:solidFill>
              </a:rPr>
              <a:t>QASIM HASAN (21K-3210)</a:t>
            </a:r>
          </a:p>
          <a:p>
            <a:pPr lvl="0">
              <a:lnSpc>
                <a:spcPct val="140000"/>
              </a:lnSpc>
            </a:pPr>
            <a:r>
              <a:rPr lang="en-US" sz="4500" b="1" dirty="0">
                <a:solidFill>
                  <a:schemeClr val="tx1"/>
                </a:solidFill>
              </a:rPr>
              <a:t>AHSAN ASHRAF (21K-3186)</a:t>
            </a:r>
          </a:p>
          <a:p>
            <a:pPr lvl="0">
              <a:lnSpc>
                <a:spcPct val="140000"/>
              </a:lnSpc>
            </a:pPr>
            <a:r>
              <a:rPr lang="en-US" sz="4500" b="1" dirty="0">
                <a:solidFill>
                  <a:schemeClr val="tx1"/>
                </a:solidFill>
              </a:rPr>
              <a:t>SUFIYAAN USMANI (21K-3195)</a:t>
            </a:r>
          </a:p>
          <a:p>
            <a:pPr lvl="0">
              <a:lnSpc>
                <a:spcPct val="140000"/>
              </a:lnSpc>
            </a:pPr>
            <a:r>
              <a:rPr lang="en-US" sz="4500" b="1" dirty="0">
                <a:solidFill>
                  <a:schemeClr val="tx1"/>
                </a:solidFill>
              </a:rPr>
              <a:t>SHAHMIR RAZA (21K-3158)</a:t>
            </a:r>
          </a:p>
          <a:p>
            <a:pPr lvl="0">
              <a:lnSpc>
                <a:spcPct val="140000"/>
              </a:lnSpc>
            </a:pPr>
            <a:r>
              <a:rPr lang="en-US" sz="4500" b="1" dirty="0">
                <a:solidFill>
                  <a:schemeClr val="tx1"/>
                </a:solidFill>
              </a:rPr>
              <a:t>YOUSUF AHMED (21K-3186)</a:t>
            </a:r>
          </a:p>
          <a:p>
            <a:endParaRPr lang="en-GB" sz="2200" dirty="0">
              <a:solidFill>
                <a:schemeClr val="tx2"/>
              </a:solidFill>
            </a:endParaRPr>
          </a:p>
        </p:txBody>
      </p:sp>
      <p:pic>
        <p:nvPicPr>
          <p:cNvPr id="27" name="Picture 3" descr="Vector background of vibrant colors splashing">
            <a:extLst>
              <a:ext uri="{FF2B5EF4-FFF2-40B4-BE49-F238E27FC236}">
                <a16:creationId xmlns:a16="http://schemas.microsoft.com/office/drawing/2014/main" id="{EE36C899-F216-705D-BC84-06F0B1D00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5" r="7015" b="-1"/>
          <a:stretch/>
        </p:blipFill>
        <p:spPr>
          <a:xfrm>
            <a:off x="6795246" y="452717"/>
            <a:ext cx="4933815" cy="59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29CAA8-3951-08D3-1AF5-99D55C92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184616"/>
            <a:ext cx="7651376" cy="24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29CAA8-3951-08D3-1AF5-99D55C92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184616"/>
            <a:ext cx="7651376" cy="24199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D2CBE3-A1D6-C55E-89FE-29AE4DDD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" y="2604521"/>
            <a:ext cx="1813922" cy="5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5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29CAA8-3951-08D3-1AF5-99D55C92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184616"/>
            <a:ext cx="7651376" cy="24199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D2CBE3-A1D6-C55E-89FE-29AE4DDD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" y="2604521"/>
            <a:ext cx="1813922" cy="549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9B273-C4B3-2EA5-8E49-8A6A5A7D39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0" t="54015" r="27427" b="5274"/>
          <a:stretch/>
        </p:blipFill>
        <p:spPr>
          <a:xfrm>
            <a:off x="255494" y="3569716"/>
            <a:ext cx="9332259" cy="3103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57F67-2078-5E47-1E9D-4C09EF499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489" y="2649328"/>
            <a:ext cx="9089849" cy="7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9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9B273-C4B3-2EA5-8E49-8A6A5A7D3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54015" r="27427" b="5274"/>
          <a:stretch/>
        </p:blipFill>
        <p:spPr>
          <a:xfrm>
            <a:off x="470647" y="221397"/>
            <a:ext cx="8202706" cy="27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4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9B273-C4B3-2EA5-8E49-8A6A5A7D3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54015" r="27427" b="5274"/>
          <a:stretch/>
        </p:blipFill>
        <p:spPr>
          <a:xfrm>
            <a:off x="470647" y="221397"/>
            <a:ext cx="8202706" cy="27280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6ED446-0307-6E43-F6B5-6A0BB1BF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" y="3154415"/>
            <a:ext cx="1813922" cy="5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15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9B273-C4B3-2EA5-8E49-8A6A5A7D3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54015" r="27427" b="5274"/>
          <a:stretch/>
        </p:blipFill>
        <p:spPr>
          <a:xfrm>
            <a:off x="470647" y="221397"/>
            <a:ext cx="8202706" cy="27280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6ED446-0307-6E43-F6B5-6A0BB1BF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" y="3154415"/>
            <a:ext cx="1813922" cy="549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BDE70-4474-50AA-7F66-B7CD31D3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30" y="3908594"/>
            <a:ext cx="3163787" cy="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37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9B273-C4B3-2EA5-8E49-8A6A5A7D3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54015" r="27427" b="5274"/>
          <a:stretch/>
        </p:blipFill>
        <p:spPr>
          <a:xfrm>
            <a:off x="470647" y="221397"/>
            <a:ext cx="8202706" cy="27280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6ED446-0307-6E43-F6B5-6A0BB1BF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" y="3154415"/>
            <a:ext cx="1813922" cy="549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BDE70-4474-50AA-7F66-B7CD31D3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30" y="3908594"/>
            <a:ext cx="3163787" cy="660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AFE0F-FF6B-D799-FDB7-42FC15C8A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18" y="4570366"/>
            <a:ext cx="2844121" cy="6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7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9B273-C4B3-2EA5-8E49-8A6A5A7D3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54015" r="27427" b="5274"/>
          <a:stretch/>
        </p:blipFill>
        <p:spPr>
          <a:xfrm>
            <a:off x="470647" y="221397"/>
            <a:ext cx="8202706" cy="27280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6ED446-0307-6E43-F6B5-6A0BB1BF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" y="3154415"/>
            <a:ext cx="1813922" cy="549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BDE70-4474-50AA-7F66-B7CD31D3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30" y="3908594"/>
            <a:ext cx="3163787" cy="660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AFE0F-FF6B-D799-FDB7-42FC15C8A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18" y="4570366"/>
            <a:ext cx="2844121" cy="660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66B9E-6264-2E42-523C-DFE14D8DA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8" y="5427288"/>
            <a:ext cx="1887346" cy="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9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ED446-0307-6E43-F6B5-6A0BB1BF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0" y="3154415"/>
            <a:ext cx="1813922" cy="549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BDE70-4474-50AA-7F66-B7CD31D3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" y="3908594"/>
            <a:ext cx="3163787" cy="660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AFE0F-FF6B-D799-FDB7-42FC15C8A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30" y="4570366"/>
            <a:ext cx="2844121" cy="660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66B9E-6264-2E42-523C-DFE14D8DA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36" y="5427288"/>
            <a:ext cx="1887346" cy="660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A435E-E250-BE4F-5329-1DC354F74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8" y="182015"/>
            <a:ext cx="8857982" cy="30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B6171-10C6-C1E8-4ED8-C04F98F6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7" y="147076"/>
            <a:ext cx="8270501" cy="27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1F465E9-52BC-A8B4-A5C0-C49CE42F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TABLE OF CONTENT: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CEAC4-E838-A4D2-3157-42BDB0D718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B6171-10C6-C1E8-4ED8-C04F98F6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7" y="147076"/>
            <a:ext cx="8270501" cy="27150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6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B6171-10C6-C1E8-4ED8-C04F98F6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7" y="147076"/>
            <a:ext cx="8270501" cy="27150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BAF7D-1AC8-790A-4A20-6D25F561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4" y="2977148"/>
            <a:ext cx="1887912" cy="10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B6171-10C6-C1E8-4ED8-C04F98F6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7" y="147076"/>
            <a:ext cx="8270501" cy="27150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BAF7D-1AC8-790A-4A20-6D25F561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4" y="2977148"/>
            <a:ext cx="1887912" cy="103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3A42A-4016-6477-ADD8-E91EF651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57" y="2977148"/>
            <a:ext cx="1739711" cy="10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35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B6171-10C6-C1E8-4ED8-C04F98F6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7" y="147076"/>
            <a:ext cx="8270501" cy="27150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BAF7D-1AC8-790A-4A20-6D25F561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4" y="2977148"/>
            <a:ext cx="1887912" cy="103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3A42A-4016-6477-ADD8-E91EF651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57" y="2977148"/>
            <a:ext cx="1739711" cy="103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D6E4C-2288-89B3-20DD-697C8065B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480" y="2919152"/>
            <a:ext cx="1598792" cy="10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B6171-10C6-C1E8-4ED8-C04F98F6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7" y="147076"/>
            <a:ext cx="8270501" cy="27150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BAF7D-1AC8-790A-4A20-6D25F561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4" y="2977148"/>
            <a:ext cx="1887912" cy="103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3A42A-4016-6477-ADD8-E91EF651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57" y="2977148"/>
            <a:ext cx="1739711" cy="103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D6E4C-2288-89B3-20DD-697C8065B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480" y="2919152"/>
            <a:ext cx="1598792" cy="1092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09003-FCA8-6776-AEFA-0EB175677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01" y="4126404"/>
            <a:ext cx="1913105" cy="16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4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B6171-10C6-C1E8-4ED8-C04F98F6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7" y="147076"/>
            <a:ext cx="8270501" cy="27150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BAF7D-1AC8-790A-4A20-6D25F561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4" y="2977148"/>
            <a:ext cx="1887912" cy="103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3A42A-4016-6477-ADD8-E91EF651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57" y="2977148"/>
            <a:ext cx="1739711" cy="103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D6E4C-2288-89B3-20DD-697C8065B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480" y="2919152"/>
            <a:ext cx="1598792" cy="1092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09003-FCA8-6776-AEFA-0EB175677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01" y="4126404"/>
            <a:ext cx="1913105" cy="1669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CA746-A5DB-DBC4-5340-504F2CD22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3556" y="4126404"/>
            <a:ext cx="1954861" cy="16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0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B6171-10C6-C1E8-4ED8-C04F98F6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7" y="147076"/>
            <a:ext cx="8270501" cy="27150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BAF7D-1AC8-790A-4A20-6D25F561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4" y="2977148"/>
            <a:ext cx="1887912" cy="103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3A42A-4016-6477-ADD8-E91EF651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57" y="2977148"/>
            <a:ext cx="1739711" cy="103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D6E4C-2288-89B3-20DD-697C8065B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480" y="2919152"/>
            <a:ext cx="1598792" cy="1092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09003-FCA8-6776-AEFA-0EB175677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01" y="4126404"/>
            <a:ext cx="1913105" cy="1669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CA746-A5DB-DBC4-5340-504F2CD22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3556" y="4126404"/>
            <a:ext cx="1954861" cy="1670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C3889A-8AB2-BFEB-C7BE-A4480703DE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9480" y="4126403"/>
            <a:ext cx="1899672" cy="16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8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BAF7D-1AC8-790A-4A20-6D25F561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4" y="2977148"/>
            <a:ext cx="1887912" cy="103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3A42A-4016-6477-ADD8-E91EF651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57" y="2977148"/>
            <a:ext cx="1739711" cy="103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D6E4C-2288-89B3-20DD-697C8065B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480" y="2919152"/>
            <a:ext cx="1598792" cy="1092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09003-FCA8-6776-AEFA-0EB175677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01" y="4126404"/>
            <a:ext cx="1913105" cy="1669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CA746-A5DB-DBC4-5340-504F2CD22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556" y="4126404"/>
            <a:ext cx="1954861" cy="1670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C3889A-8AB2-BFEB-C7BE-A4480703D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9480" y="4126403"/>
            <a:ext cx="1899672" cy="166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25BAC2-DED0-8100-0F8E-A1FEFA64B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470" y="68180"/>
            <a:ext cx="8483661" cy="27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4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B25BAC2-DED0-8100-0F8E-A1FEFA64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0" y="68180"/>
            <a:ext cx="8483661" cy="2775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FC739-222F-B613-C7A0-B4A080C4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0" y="3105150"/>
            <a:ext cx="3209059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45DC60-1137-953F-C4BE-FB1E5CD6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312" y="3199278"/>
            <a:ext cx="3138346" cy="5445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0700C3-2FB5-A52B-EAD9-AF1706137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931" y="3199278"/>
            <a:ext cx="3267318" cy="5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B25BAC2-DED0-8100-0F8E-A1FEFA64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0" y="68180"/>
            <a:ext cx="8483661" cy="2775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FC739-222F-B613-C7A0-B4A080C4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0" y="3105150"/>
            <a:ext cx="3209059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45DC60-1137-953F-C4BE-FB1E5CD6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312" y="3199278"/>
            <a:ext cx="3138346" cy="5445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0700C3-2FB5-A52B-EAD9-AF1706137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931" y="3199278"/>
            <a:ext cx="3267318" cy="544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BC1D8-D8B5-40D0-4DA1-FEC0A3382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79" y="4477544"/>
            <a:ext cx="1686982" cy="7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4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E454EA-0F9E-44B0-F1FD-516270BD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ORIGINS: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41ADC-7BC4-EF96-28CA-6BD2EE6778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B25BAC2-DED0-8100-0F8E-A1FEFA64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0" y="68180"/>
            <a:ext cx="8483661" cy="2775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FC739-222F-B613-C7A0-B4A080C4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0" y="3105150"/>
            <a:ext cx="3209059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45DC60-1137-953F-C4BE-FB1E5CD6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312" y="3199278"/>
            <a:ext cx="3138346" cy="5445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0700C3-2FB5-A52B-EAD9-AF1706137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931" y="3199278"/>
            <a:ext cx="3267318" cy="544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BC1D8-D8B5-40D0-4DA1-FEC0A3382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79" y="4477544"/>
            <a:ext cx="1686982" cy="766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E9E82-5410-FA12-A61B-610E1823D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213" y="4477544"/>
            <a:ext cx="1690914" cy="7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25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B2C6AD-237C-8CCE-CB20-6E3680B21D98}"/>
              </a:ext>
            </a:extLst>
          </p:cNvPr>
          <p:cNvCxnSpPr>
            <a:cxnSpLocks/>
          </p:cNvCxnSpPr>
          <p:nvPr/>
        </p:nvCxnSpPr>
        <p:spPr>
          <a:xfrm>
            <a:off x="3536576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EEFCD-25DB-B7AB-8755-7B7D3FB2D544}"/>
              </a:ext>
            </a:extLst>
          </p:cNvPr>
          <p:cNvCxnSpPr>
            <a:cxnSpLocks/>
          </p:cNvCxnSpPr>
          <p:nvPr/>
        </p:nvCxnSpPr>
        <p:spPr>
          <a:xfrm>
            <a:off x="7037294" y="2958353"/>
            <a:ext cx="0" cy="38996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B25BAC2-DED0-8100-0F8E-A1FEFA64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0" y="68180"/>
            <a:ext cx="8483661" cy="2775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FC739-222F-B613-C7A0-B4A080C4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0" y="3105150"/>
            <a:ext cx="3209059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45DC60-1137-953F-C4BE-FB1E5CD6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312" y="3199278"/>
            <a:ext cx="3138346" cy="5445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0700C3-2FB5-A52B-EAD9-AF1706137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931" y="3199278"/>
            <a:ext cx="3267318" cy="544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BC1D8-D8B5-40D0-4DA1-FEC0A3382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79" y="4477544"/>
            <a:ext cx="1686982" cy="766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E9E82-5410-FA12-A61B-610E1823D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213" y="4477544"/>
            <a:ext cx="1690914" cy="766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A7B33-4473-FEF7-FE49-6A16AE471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930" y="4477544"/>
            <a:ext cx="1789223" cy="7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EF3E92-70AC-7821-2961-A1824447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9" y="-1"/>
            <a:ext cx="11720471" cy="39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EF3E92-70AC-7821-2961-A1824447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9" y="-1"/>
            <a:ext cx="11720471" cy="39399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73CAFC-2F38-DA24-1FEF-66D9F5B1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75" y="4609561"/>
            <a:ext cx="9089849" cy="7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9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EF3E92-70AC-7821-2961-A1824447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80326" cy="27163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73CAFC-2F38-DA24-1FEF-66D9F5B1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4" y="2874890"/>
            <a:ext cx="6784105" cy="5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6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EF3E92-70AC-7821-2961-A1824447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80326" cy="27163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73CAFC-2F38-DA24-1FEF-66D9F5B1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4" y="2874890"/>
            <a:ext cx="6784105" cy="554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E9818D-8C90-88CA-E14C-75766FE79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59" y="3587583"/>
            <a:ext cx="5630956" cy="5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EF3E92-70AC-7821-2961-A1824447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80326" cy="27163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73CAFC-2F38-DA24-1FEF-66D9F5B1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4" y="2874890"/>
            <a:ext cx="6784105" cy="554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E9818D-8C90-88CA-E14C-75766FE79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59" y="3587583"/>
            <a:ext cx="5630956" cy="55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4ABC6-66D8-5EB8-125D-7B057E990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18" y="4313723"/>
            <a:ext cx="2602638" cy="5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EF3E92-70AC-7821-2961-A1824447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80326" cy="27163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73CAFC-2F38-DA24-1FEF-66D9F5B1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4" y="2874890"/>
            <a:ext cx="6784105" cy="554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E9818D-8C90-88CA-E14C-75766FE79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59" y="3587583"/>
            <a:ext cx="5630956" cy="55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4ABC6-66D8-5EB8-125D-7B057E990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18" y="4313723"/>
            <a:ext cx="2602638" cy="554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FACD6-65F4-396D-CAFB-460F60561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31" y="5066755"/>
            <a:ext cx="1693921" cy="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3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34BAB1-C6ED-B55E-1317-D893BFFB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APPLICATION OF CRT: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48984-DA42-DACC-AD68-F6B1F1BE47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42D795-121E-4819-6969-3CD16939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A7633-8C79-C834-5122-7C79F9C4C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2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ACD2C6-00A8-6363-940F-A162F910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3" y="243142"/>
            <a:ext cx="11168995" cy="24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8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63F54D-51E1-D17F-7993-5A7BF90D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9870A-BCBD-9463-9BD8-B8489BEB59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8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BF089C-DC16-580B-8E73-6170F0C5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APPLICATIONS OF CRT: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325FD-FEB8-2144-D37F-CAED217C46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0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7C8639-41F2-FD74-A9AA-9CA1C701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B4489-7188-EC4B-9255-C847666075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515D91-353E-91DA-AC7D-860C428E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APPLICATIONS OF CRT: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95063-2E59-EC2A-6399-D6F7BA3908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9AE791-EF78-DAC3-EB9F-1D3FFF9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FORMULATION OF CRT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CBEB8-5A5D-685F-655C-DF081E97F6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34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7B7ED999-E48E-C55F-54F7-C19E0A840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9AE791-EF78-DAC3-EB9F-1D3FFF9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FORMULATION OF CRT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BBC12-A5EB-3D40-A613-2C7D5D5EA6F1}"/>
              </a:ext>
            </a:extLst>
          </p:cNvPr>
          <p:cNvSpPr txBox="1"/>
          <p:nvPr/>
        </p:nvSpPr>
        <p:spPr>
          <a:xfrm>
            <a:off x="6574587" y="1680145"/>
            <a:ext cx="340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/>
              <a:t>CONCLUSION: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9D784-5EC7-693A-4439-A8943E293271}"/>
              </a:ext>
            </a:extLst>
          </p:cNvPr>
          <p:cNvSpPr txBox="1"/>
          <p:nvPr/>
        </p:nvSpPr>
        <p:spPr>
          <a:xfrm>
            <a:off x="6574587" y="2646199"/>
            <a:ext cx="5059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800" dirty="0"/>
              <a:t>We have Covered the Origins of CRT</a:t>
            </a:r>
          </a:p>
          <a:p>
            <a:pPr marL="342900" indent="-342900">
              <a:buAutoNum type="arabicPeriod"/>
            </a:pPr>
            <a:r>
              <a:rPr lang="en-GB" sz="2800" dirty="0"/>
              <a:t>We have Covered What is CRT</a:t>
            </a:r>
          </a:p>
          <a:p>
            <a:pPr marL="342900" indent="-342900">
              <a:buAutoNum type="arabicPeriod"/>
            </a:pPr>
            <a:r>
              <a:rPr lang="en-GB" sz="2800" dirty="0"/>
              <a:t>Solved A CRT</a:t>
            </a:r>
          </a:p>
          <a:p>
            <a:pPr marL="342900" indent="-342900">
              <a:buAutoNum type="arabicPeriod"/>
            </a:pPr>
            <a:r>
              <a:rPr lang="en-GB" sz="2800" dirty="0"/>
              <a:t>Showed Application of CRT</a:t>
            </a:r>
          </a:p>
          <a:p>
            <a:pPr marL="342900" indent="-342900">
              <a:buAutoNum type="arabicPeriod"/>
            </a:pPr>
            <a:r>
              <a:rPr lang="en-GB" sz="2800" dirty="0"/>
              <a:t>Showed Formulation of CRT</a:t>
            </a:r>
          </a:p>
        </p:txBody>
      </p:sp>
    </p:spTree>
    <p:extLst>
      <p:ext uri="{BB962C8B-B14F-4D97-AF65-F5344CB8AC3E}">
        <p14:creationId xmlns:p14="http://schemas.microsoft.com/office/powerpoint/2010/main" val="236850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E2A97A-AAA3-62A4-B15D-8794A64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1C4C2-3FA6-C971-F6EB-F0ED5F187B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ACD2C6-00A8-6363-940F-A162F910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3" y="243142"/>
            <a:ext cx="11168995" cy="24333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5A9E8E-358C-6617-21C7-E5BAD176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03" y="2676534"/>
            <a:ext cx="3331330" cy="30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8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ACD2C6-00A8-6363-940F-A162F910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3" y="243142"/>
            <a:ext cx="11168995" cy="24333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5A9E8E-358C-6617-21C7-E5BAD176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03" y="2676534"/>
            <a:ext cx="3331330" cy="30384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2BD769-8B9C-3A50-8A0B-6A105B9B08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1" t="83298" r="34578" b="6645"/>
          <a:stretch/>
        </p:blipFill>
        <p:spPr>
          <a:xfrm>
            <a:off x="112541" y="5604784"/>
            <a:ext cx="11296357" cy="10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9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C75304-9D21-A081-5DED-3B2725F1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7" y="211791"/>
            <a:ext cx="11342365" cy="28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C75304-9D21-A081-5DED-3B2725F1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7" y="211791"/>
            <a:ext cx="11342365" cy="2825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2F3C76-A58A-F220-8C57-7A50762AC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8" y="3036995"/>
            <a:ext cx="1813922" cy="5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C75304-9D21-A081-5DED-3B2725F1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7" y="211791"/>
            <a:ext cx="11342365" cy="2825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2F3C76-A58A-F220-8C57-7A50762AC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8" y="3036995"/>
            <a:ext cx="1813922" cy="549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AE1412-AD05-B48B-0DC7-AA96B7489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7" y="3735502"/>
            <a:ext cx="9089849" cy="7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0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20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1_Office Theme</vt:lpstr>
      <vt:lpstr>Office Theme</vt:lpstr>
      <vt:lpstr>CHINESE REMAINDER THEOREM</vt:lpstr>
      <vt:lpstr>TABLE OF CONTENT:</vt:lpstr>
      <vt:lpstr>ORIGINS: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OF CRT:</vt:lpstr>
      <vt:lpstr>PowerPoint Presentation</vt:lpstr>
      <vt:lpstr>PowerPoint Presentation</vt:lpstr>
      <vt:lpstr>APPLICATIONS OF CRT:</vt:lpstr>
      <vt:lpstr>PowerPoint Presentation</vt:lpstr>
      <vt:lpstr>APPLICATIONS OF CRT:</vt:lpstr>
      <vt:lpstr>FORMULATION OF CRT</vt:lpstr>
      <vt:lpstr>FORMULATION OF CRT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Remainder Theorem</dc:title>
  <dc:creator>K213195 Sufiyaan Usmani</dc:creator>
  <cp:lastModifiedBy>K213210 Qasim Hasan</cp:lastModifiedBy>
  <cp:revision>5</cp:revision>
  <dcterms:created xsi:type="dcterms:W3CDTF">2022-12-02T17:09:06Z</dcterms:created>
  <dcterms:modified xsi:type="dcterms:W3CDTF">2022-12-05T17:10:08Z</dcterms:modified>
</cp:coreProperties>
</file>