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70" r:id="rId2"/>
    <p:sldId id="256" r:id="rId3"/>
    <p:sldId id="271" r:id="rId4"/>
    <p:sldId id="273" r:id="rId5"/>
    <p:sldId id="272" r:id="rId6"/>
    <p:sldId id="257" r:id="rId7"/>
    <p:sldId id="258" r:id="rId8"/>
    <p:sldId id="260" r:id="rId9"/>
    <p:sldId id="261" r:id="rId10"/>
    <p:sldId id="262" r:id="rId11"/>
    <p:sldId id="264" r:id="rId12"/>
    <p:sldId id="265" r:id="rId13"/>
    <p:sldId id="268" r:id="rId14"/>
    <p:sldId id="266" r:id="rId15"/>
    <p:sldId id="267" r:id="rId16"/>
    <p:sldId id="269"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1_2#1" csCatId="accent1" phldr="0"/>
      <dgm:spPr/>
      <dgm:t>
        <a:bodyPr/>
        <a:lstStyle/>
        <a:p>
          <a:endParaRPr lang="en-US"/>
        </a:p>
      </dgm:t>
    </dgm:pt>
    <dgm:pt modelId="{FCC504F5-317D-4294-815B-28489BDC5845}">
      <dgm:prSet phldrT="[Text]" phldr="0" custT="1"/>
      <dgm:spPr/>
      <dgm:t>
        <a:bodyPr vert="horz" wrap="square"/>
        <a:lstStyle/>
        <a:p>
          <a:pPr>
            <a:lnSpc>
              <a:spcPct val="100000"/>
            </a:lnSpc>
            <a:spcBef>
              <a:spcPct val="0"/>
            </a:spcBef>
            <a:spcAft>
              <a:spcPct val="35000"/>
            </a:spcAft>
          </a:pPr>
          <a:r>
            <a:rPr lang="en-US" sz="2000" b="1"/>
            <a:t>S</a:t>
          </a:r>
        </a:p>
      </dgm:t>
    </dgm:pt>
    <dgm:pt modelId="{8F05BE86-1921-41BD-B82E-72272E9475E9}" type="parTrans" cxnId="{0CAEC62B-3C2D-4AA9-ADAB-6DFCC1048E76}">
      <dgm:prSet/>
      <dgm:spPr/>
      <dgm:t>
        <a:bodyPr/>
        <a:lstStyle/>
        <a:p>
          <a:endParaRPr lang="en-US"/>
        </a:p>
      </dgm:t>
    </dgm:pt>
    <dgm:pt modelId="{67223200-D196-44B3-9DFD-D095DDBC10AB}" type="sibTrans" cxnId="{0CAEC62B-3C2D-4AA9-ADAB-6DFCC1048E76}">
      <dgm:prSet/>
      <dgm:spPr/>
      <dgm:t>
        <a:bodyPr/>
        <a:lstStyle/>
        <a:p>
          <a:endParaRPr lang="en-US"/>
        </a:p>
      </dgm:t>
    </dgm:pt>
    <dgm:pt modelId="{F27AE3F8-38EC-4CA6-91AC-291A396CC8AB}">
      <dgm:prSet phldr="0" custT="1"/>
      <dgm:spPr/>
      <dgm:t>
        <a:bodyPr vert="horz" wrap="square"/>
        <a:lstStyle/>
        <a:p>
          <a:pPr>
            <a:lnSpc>
              <a:spcPct val="100000"/>
            </a:lnSpc>
            <a:spcBef>
              <a:spcPct val="0"/>
            </a:spcBef>
            <a:spcAft>
              <a:spcPct val="15000"/>
            </a:spcAft>
          </a:pPr>
          <a:r>
            <a:rPr lang="en-US" sz="1400" b="1"/>
            <a:t>We want to increase number of sales by promoting our product in the established market. We will promote our product in different public places like shopping malls, picnic points and in different online channels.</a:t>
          </a:r>
        </a:p>
      </dgm:t>
    </dgm:pt>
    <dgm:pt modelId="{40CBED13-AAD1-4BA2-A5CC-25310E4FA054}" type="parTrans" cxnId="{B262BCB7-73DC-4A8A-92D9-713044EAB021}">
      <dgm:prSet/>
      <dgm:spPr/>
      <dgm:t>
        <a:bodyPr/>
        <a:lstStyle/>
        <a:p>
          <a:endParaRPr lang="en-US"/>
        </a:p>
      </dgm:t>
    </dgm:pt>
    <dgm:pt modelId="{23B66A8C-C388-44D7-A58C-90F6BD1CB92B}" type="sibTrans" cxnId="{B262BCB7-73DC-4A8A-92D9-713044EAB021}">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b="1"/>
            <a:t>M</a:t>
          </a:r>
        </a:p>
      </dgm:t>
    </dgm:pt>
    <dgm:pt modelId="{7A0C70B0-5DAE-45AB-9915-863AC3FA4D2D}" type="parTrans" cxnId="{16F5D4D3-BD23-4C47-B147-17CC646EBD2D}">
      <dgm:prSet/>
      <dgm:spPr/>
      <dgm:t>
        <a:bodyPr/>
        <a:lstStyle/>
        <a:p>
          <a:endParaRPr lang="en-US"/>
        </a:p>
      </dgm:t>
    </dgm:pt>
    <dgm:pt modelId="{47DD308A-8526-455B-A37F-FEE2CC1C75AF}" type="sibTrans" cxnId="{16F5D4D3-BD23-4C47-B147-17CC646EBD2D}">
      <dgm:prSet/>
      <dgm:spPr/>
      <dgm:t>
        <a:bodyPr/>
        <a:lstStyle/>
        <a:p>
          <a:endParaRPr lang="en-US"/>
        </a:p>
      </dgm:t>
    </dgm:pt>
    <dgm:pt modelId="{DB70BBED-782B-438F-BE2F-9248A76529F0}">
      <dgm:prSet phldr="0" custT="1"/>
      <dgm:spPr/>
      <dgm:t>
        <a:bodyPr vert="horz" wrap="square"/>
        <a:lstStyle/>
        <a:p>
          <a:pPr>
            <a:lnSpc>
              <a:spcPct val="100000"/>
            </a:lnSpc>
            <a:spcBef>
              <a:spcPct val="0"/>
            </a:spcBef>
            <a:spcAft>
              <a:spcPct val="15000"/>
            </a:spcAft>
          </a:pPr>
          <a:r>
            <a:rPr lang="en-US" sz="1400" b="1" dirty="0"/>
            <a:t>Our goal is to sell our bikes at least 5% of the people who are capable of riding bikes.</a:t>
          </a:r>
        </a:p>
      </dgm:t>
    </dgm:pt>
    <dgm:pt modelId="{FD223CF5-1964-4BAB-B95A-3A1625EF41B9}" type="parTrans" cxnId="{CE0FAE97-02A8-4CF1-8C31-CEBEBB324C5E}">
      <dgm:prSet/>
      <dgm:spPr/>
      <dgm:t>
        <a:bodyPr/>
        <a:lstStyle/>
        <a:p>
          <a:endParaRPr lang="en-US"/>
        </a:p>
      </dgm:t>
    </dgm:pt>
    <dgm:pt modelId="{664E2CD6-2C18-4EE6-A658-C6B8563339C3}" type="sibTrans" cxnId="{CE0FAE97-02A8-4CF1-8C31-CEBEBB324C5E}">
      <dgm:prSet/>
      <dgm:spPr/>
      <dgm:t>
        <a:bodyPr/>
        <a:lstStyle/>
        <a:p>
          <a:endParaRPr lang="en-US"/>
        </a:p>
      </dgm:t>
    </dgm:pt>
    <dgm:pt modelId="{CA553440-80EF-49E1-A4F1-43DB21B62C7E}">
      <dgm:prSet phldr="0" custT="1"/>
      <dgm:spPr/>
      <dgm:t>
        <a:bodyPr vert="horz" wrap="square"/>
        <a:lstStyle/>
        <a:p>
          <a:pPr>
            <a:lnSpc>
              <a:spcPct val="100000"/>
            </a:lnSpc>
            <a:spcBef>
              <a:spcPct val="0"/>
            </a:spcBef>
            <a:spcAft>
              <a:spcPct val="15000"/>
            </a:spcAft>
          </a:pPr>
          <a:r>
            <a:rPr lang="en-US" sz="2000" b="1" dirty="0"/>
            <a:t>A</a:t>
          </a:r>
        </a:p>
      </dgm:t>
    </dgm:pt>
    <dgm:pt modelId="{62FDC8F9-21A4-4532-A80B-2455A3F082D7}" type="parTrans" cxnId="{DC5F6FBF-72F1-42BA-8D01-806546EC0703}">
      <dgm:prSet/>
      <dgm:spPr/>
      <dgm:t>
        <a:bodyPr/>
        <a:lstStyle/>
        <a:p>
          <a:endParaRPr lang="en-US"/>
        </a:p>
      </dgm:t>
    </dgm:pt>
    <dgm:pt modelId="{C5182F7B-E1D3-495B-B5AA-DB03F029DD64}" type="sibTrans" cxnId="{DC5F6FBF-72F1-42BA-8D01-806546EC0703}">
      <dgm:prSet/>
      <dgm:spPr/>
      <dgm:t>
        <a:bodyPr/>
        <a:lstStyle/>
        <a:p>
          <a:endParaRPr lang="en-US"/>
        </a:p>
      </dgm:t>
    </dgm:pt>
    <dgm:pt modelId="{B055CA83-C552-4F9C-B7AE-78772F4DD043}">
      <dgm:prSet phldr="0" custT="1"/>
      <dgm:spPr/>
      <dgm:t>
        <a:bodyPr vert="horz" wrap="square"/>
        <a:lstStyle/>
        <a:p>
          <a:pPr>
            <a:lnSpc>
              <a:spcPct val="100000"/>
            </a:lnSpc>
            <a:spcBef>
              <a:spcPct val="0"/>
            </a:spcBef>
            <a:spcAft>
              <a:spcPct val="15000"/>
            </a:spcAft>
          </a:pPr>
          <a:r>
            <a:rPr lang="en-US" sz="1400" b="1"/>
            <a:t>If we put an eye in the automative industry we will came to a point that our automotive industry is evolving day by day and also the users not only want a bike but they want a complete solution containing style, comfort and many more.</a:t>
          </a:r>
          <a:r>
            <a:rPr lang="en-US" sz="1400"/>
            <a:t> </a:t>
          </a:r>
        </a:p>
      </dgm:t>
    </dgm:pt>
    <dgm:pt modelId="{8161CE5B-A259-40E4-AB21-36E41C90D04D}" type="parTrans" cxnId="{66234569-5400-4FDB-9420-22ADB0C08F05}">
      <dgm:prSet/>
      <dgm:spPr/>
      <dgm:t>
        <a:bodyPr/>
        <a:lstStyle/>
        <a:p>
          <a:endParaRPr lang="en-US"/>
        </a:p>
      </dgm:t>
    </dgm:pt>
    <dgm:pt modelId="{C9B09C4B-C48B-4F30-9062-A564177ADC64}" type="sibTrans" cxnId="{66234569-5400-4FDB-9420-22ADB0C08F05}">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35000"/>
            </a:spcAft>
          </a:pPr>
          <a:r>
            <a:rPr lang="en-US" sz="2000" b="1"/>
            <a:t>R</a:t>
          </a:r>
        </a:p>
      </dgm:t>
    </dgm:pt>
    <dgm:pt modelId="{DFE6860A-9AF6-4E3A-8810-968954321458}" type="parTrans" cxnId="{43CC9AF0-3D3B-4E10-B63D-D55DA4D4CF5B}">
      <dgm:prSet/>
      <dgm:spPr/>
      <dgm:t>
        <a:bodyPr/>
        <a:lstStyle/>
        <a:p>
          <a:endParaRPr lang="en-US"/>
        </a:p>
      </dgm:t>
    </dgm:pt>
    <dgm:pt modelId="{F6E211F9-5728-4C1B-B4EC-036ED0730A63}" type="sibTrans" cxnId="{43CC9AF0-3D3B-4E10-B63D-D55DA4D4CF5B}">
      <dgm:prSet/>
      <dgm:spPr/>
      <dgm:t>
        <a:bodyPr/>
        <a:lstStyle/>
        <a:p>
          <a:endParaRPr lang="en-US"/>
        </a:p>
      </dgm:t>
    </dgm:pt>
    <dgm:pt modelId="{C39B4645-CA8F-43CA-A240-F4AAABFECB26}">
      <dgm:prSet phldrT="[Text]" phldr="0" custT="1"/>
      <dgm:spPr/>
      <dgm:t>
        <a:bodyPr vert="horz" wrap="square"/>
        <a:lstStyle/>
        <a:p>
          <a:pPr>
            <a:lnSpc>
              <a:spcPct val="100000"/>
            </a:lnSpc>
            <a:spcBef>
              <a:spcPct val="0"/>
            </a:spcBef>
            <a:spcAft>
              <a:spcPct val="15000"/>
            </a:spcAft>
          </a:pPr>
          <a:r>
            <a:rPr lang="en-US" sz="1400" b="1"/>
            <a:t>If we consider the example of KIA sportage it give a completly new product and the people are buying it. If we consider the same case we will came to a point that we will generate more sales because our target audience is middle class and lower middle class people.</a:t>
          </a:r>
        </a:p>
      </dgm:t>
    </dgm:pt>
    <dgm:pt modelId="{298254D0-F01E-49E6-BC1E-0C043A12BBE1}" type="parTrans" cxnId="{AFFC0C95-68EB-464F-A662-0DC651262A0C}">
      <dgm:prSet/>
      <dgm:spPr/>
      <dgm:t>
        <a:bodyPr/>
        <a:lstStyle/>
        <a:p>
          <a:endParaRPr lang="en-US"/>
        </a:p>
      </dgm:t>
    </dgm:pt>
    <dgm:pt modelId="{F867DC34-CB74-499F-A51A-FE3145AECEA7}" type="sibTrans" cxnId="{AFFC0C95-68EB-464F-A662-0DC651262A0C}">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35000"/>
            </a:spcAft>
          </a:pPr>
          <a:r>
            <a:rPr lang="en-US" sz="2000" b="1"/>
            <a:t>T</a:t>
          </a:r>
        </a:p>
      </dgm:t>
    </dgm:pt>
    <dgm:pt modelId="{99A19955-80B2-46DE-B74C-C0C8C4D708F2}" type="parTrans" cxnId="{DC34C389-50A0-47AF-ABEB-AB97858B394C}">
      <dgm:prSet/>
      <dgm:spPr/>
      <dgm:t>
        <a:bodyPr/>
        <a:lstStyle/>
        <a:p>
          <a:endParaRPr lang="en-US"/>
        </a:p>
      </dgm:t>
    </dgm:pt>
    <dgm:pt modelId="{CB48F5C6-507D-451D-9B2B-7C607BFEAF95}" type="sibTrans" cxnId="{DC34C389-50A0-47AF-ABEB-AB97858B394C}">
      <dgm:prSet/>
      <dgm:spPr/>
      <dgm:t>
        <a:bodyPr/>
        <a:lstStyle/>
        <a:p>
          <a:endParaRPr lang="en-US"/>
        </a:p>
      </dgm:t>
    </dgm:pt>
    <dgm:pt modelId="{4AF88B58-3DAB-456D-B6A6-1E69FE25903C}">
      <dgm:prSet phldrT="[Text]" phldr="0" custT="1"/>
      <dgm:spPr/>
      <dgm:t>
        <a:bodyPr vert="horz" wrap="square"/>
        <a:lstStyle/>
        <a:p>
          <a:pPr>
            <a:lnSpc>
              <a:spcPct val="100000"/>
            </a:lnSpc>
            <a:spcBef>
              <a:spcPct val="0"/>
            </a:spcBef>
            <a:spcAft>
              <a:spcPct val="15000"/>
            </a:spcAft>
          </a:pPr>
          <a:r>
            <a:rPr lang="en-US" sz="1400" b="1"/>
            <a:t>We will capture at least 7% of market share in 6 months.</a:t>
          </a:r>
        </a:p>
      </dgm:t>
    </dgm:pt>
    <dgm:pt modelId="{2748AE96-2D20-4F8D-AC6B-C5413470CEBE}" type="parTrans" cxnId="{613D2A19-6FFF-4FF2-8DFF-6C036FEB62CA}">
      <dgm:prSet/>
      <dgm:spPr/>
      <dgm:t>
        <a:bodyPr/>
        <a:lstStyle/>
        <a:p>
          <a:endParaRPr lang="en-US"/>
        </a:p>
      </dgm:t>
    </dgm:pt>
    <dgm:pt modelId="{CB5129B8-9143-4104-B676-CA10E66F3633}" type="sibTrans" cxnId="{613D2A19-6FFF-4FF2-8DFF-6C036FEB62CA}">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1F72CB42-BBD7-4931-9F73-18FED024D40C}" type="pres">
      <dgm:prSet presAssocID="{F3F66F6A-184E-4CBB-A544-AC2BF2A74FC0}" presName="composite" presStyleCnt="0"/>
      <dgm:spPr/>
    </dgm:pt>
    <dgm:pt modelId="{33AE4FE2-1217-4CCB-A323-545141CFD0F9}" type="pres">
      <dgm:prSet presAssocID="{F3F66F6A-184E-4CBB-A544-AC2BF2A74FC0}" presName="parentText" presStyleLbl="alignNode1" presStyleIdx="1" presStyleCnt="5">
        <dgm:presLayoutVars>
          <dgm:chMax val="1"/>
          <dgm:bulletEnabled val="1"/>
        </dgm:presLayoutVars>
      </dgm:prSet>
      <dgm:spPr/>
    </dgm:pt>
    <dgm:pt modelId="{E688C8E3-690B-47E9-99FE-2651DB8A1245}" type="pres">
      <dgm:prSet presAssocID="{F3F66F6A-184E-4CBB-A544-AC2BF2A74FC0}" presName="descendantText" presStyleLbl="alignAcc1" presStyleIdx="1" presStyleCnt="5">
        <dgm:presLayoutVars>
          <dgm:bulletEnabled val="1"/>
        </dgm:presLayoutVars>
      </dgm:prSet>
      <dgm:spPr/>
    </dgm:pt>
    <dgm:pt modelId="{BAF53A28-A598-45F5-AF31-464BA3C4C377}" type="pres">
      <dgm:prSet presAssocID="{47DD308A-8526-455B-A37F-FEE2CC1C75AF}" presName="sp" presStyleCnt="0"/>
      <dgm:spPr/>
    </dgm:pt>
    <dgm:pt modelId="{2CB8F2DC-B214-444E-80C3-8225001F177C}" type="pres">
      <dgm:prSet presAssocID="{CA553440-80EF-49E1-A4F1-43DB21B62C7E}" presName="composite" presStyleCnt="0"/>
      <dgm:spPr/>
    </dgm:pt>
    <dgm:pt modelId="{C82A3D9A-8E47-413C-8EA6-E4CC1E56F256}" type="pres">
      <dgm:prSet presAssocID="{CA553440-80EF-49E1-A4F1-43DB21B62C7E}" presName="parentText" presStyleLbl="alignNode1" presStyleIdx="2" presStyleCnt="5">
        <dgm:presLayoutVars>
          <dgm:chMax val="1"/>
          <dgm:bulletEnabled val="1"/>
        </dgm:presLayoutVars>
      </dgm:prSet>
      <dgm:spPr/>
    </dgm:pt>
    <dgm:pt modelId="{1CE07363-B583-4E6B-93EA-2611010F447E}" type="pres">
      <dgm:prSet presAssocID="{CA553440-80EF-49E1-A4F1-43DB21B62C7E}" presName="descendantText" presStyleLbl="alignAcc1" presStyleIdx="2" presStyleCnt="5">
        <dgm:presLayoutVars>
          <dgm:bulletEnabled val="1"/>
        </dgm:presLayoutVars>
      </dgm:prSet>
      <dgm:spPr/>
    </dgm:pt>
    <dgm:pt modelId="{F73CB0E9-D0D7-4310-AC38-0C72488BB2F3}" type="pres">
      <dgm:prSet presAssocID="{C5182F7B-E1D3-495B-B5AA-DB03F029DD64}" presName="sp" presStyleCnt="0"/>
      <dgm:spPr/>
    </dgm:pt>
    <dgm:pt modelId="{CCEE4EEB-8D40-4351-8108-855C679645F4}" type="pres">
      <dgm:prSet presAssocID="{3E6D5D4F-935E-467F-A6CA-DFB49E904BF2}" presName="composite" presStyleCnt="0"/>
      <dgm:spPr/>
    </dgm:pt>
    <dgm:pt modelId="{CF5C627A-C2F3-44D7-BFDC-313F9E83E781}" type="pres">
      <dgm:prSet presAssocID="{3E6D5D4F-935E-467F-A6CA-DFB49E904BF2}" presName="parentText" presStyleLbl="alignNode1" presStyleIdx="3" presStyleCnt="5">
        <dgm:presLayoutVars>
          <dgm:chMax val="1"/>
          <dgm:bulletEnabled val="1"/>
        </dgm:presLayoutVars>
      </dgm:prSet>
      <dgm:spPr/>
    </dgm:pt>
    <dgm:pt modelId="{DCDB185D-CD44-4AFB-AB21-751670AAE3C3}" type="pres">
      <dgm:prSet presAssocID="{3E6D5D4F-935E-467F-A6CA-DFB49E904BF2}" presName="descendantText" presStyleLbl="alignAcc1" presStyleIdx="3" presStyleCnt="5">
        <dgm:presLayoutVars>
          <dgm:bulletEnabled val="1"/>
        </dgm:presLayoutVars>
      </dgm:prSet>
      <dgm:spPr/>
    </dgm:pt>
    <dgm:pt modelId="{3A73C565-7509-4E0D-8E55-76537CF71879}" type="pres">
      <dgm:prSet presAssocID="{F6E211F9-5728-4C1B-B4EC-036ED0730A63}" presName="sp" presStyleCnt="0"/>
      <dgm:spPr/>
    </dgm:pt>
    <dgm:pt modelId="{A6FC286E-08A4-4CDE-B77F-3C4C7663E501}" type="pres">
      <dgm:prSet presAssocID="{30BE85C4-8BB0-4C0C-B58F-618B83FFA907}" presName="composite" presStyleCnt="0"/>
      <dgm:spPr/>
    </dgm:pt>
    <dgm:pt modelId="{0A33A63F-8286-477B-AB45-74D533002CAD}" type="pres">
      <dgm:prSet presAssocID="{30BE85C4-8BB0-4C0C-B58F-618B83FFA907}" presName="parentText" presStyleLbl="alignNode1" presStyleIdx="4" presStyleCnt="5">
        <dgm:presLayoutVars>
          <dgm:chMax val="1"/>
          <dgm:bulletEnabled val="1"/>
        </dgm:presLayoutVars>
      </dgm:prSet>
      <dgm:spPr/>
    </dgm:pt>
    <dgm:pt modelId="{B16B0E4F-D267-4737-A484-D940A1F6F2F4}" type="pres">
      <dgm:prSet presAssocID="{30BE85C4-8BB0-4C0C-B58F-618B83FFA907}" presName="descendantText" presStyleLbl="alignAcc1" presStyleIdx="4" presStyleCnt="5">
        <dgm:presLayoutVars>
          <dgm:bulletEnabled val="1"/>
        </dgm:presLayoutVars>
      </dgm:prSet>
      <dgm:spPr/>
    </dgm:pt>
  </dgm:ptLst>
  <dgm:cxnLst>
    <dgm:cxn modelId="{C543F006-58DE-4F15-B42B-02E6F733AFB4}" type="presOf" srcId="{4AF88B58-3DAB-456D-B6A6-1E69FE25903C}" destId="{B16B0E4F-D267-4737-A484-D940A1F6F2F4}" srcOrd="0" destOrd="0" presId="urn:microsoft.com/office/officeart/2005/8/layout/chevron2"/>
    <dgm:cxn modelId="{3882740C-ABBE-467B-A1FC-0A8CE78F817A}" type="presOf" srcId="{30BE85C4-8BB0-4C0C-B58F-618B83FFA907}" destId="{0A33A63F-8286-477B-AB45-74D533002CAD}" srcOrd="0" destOrd="0" presId="urn:microsoft.com/office/officeart/2005/8/layout/chevron2"/>
    <dgm:cxn modelId="{613D2A19-6FFF-4FF2-8DFF-6C036FEB62CA}" srcId="{30BE85C4-8BB0-4C0C-B58F-618B83FFA907}" destId="{4AF88B58-3DAB-456D-B6A6-1E69FE25903C}" srcOrd="0" destOrd="0" parTransId="{2748AE96-2D20-4F8D-AC6B-C5413470CEBE}" sibTransId="{CB5129B8-9143-4104-B676-CA10E66F3633}"/>
    <dgm:cxn modelId="{AB76D11F-589C-4A45-B09F-5E785EB93892}" type="presOf" srcId="{F6E211F9-5728-4C1B-B4EC-036ED0730A63}" destId="{3A73C565-7509-4E0D-8E55-76537CF71879}" srcOrd="0" destOrd="0" presId="urn:microsoft.com/office/officeart/2005/8/layout/chevron2"/>
    <dgm:cxn modelId="{36500720-E2D2-44B0-92B9-A7C8D46106FE}" type="presOf" srcId="{DB70BBED-782B-438F-BE2F-9248A76529F0}" destId="{E688C8E3-690B-47E9-99FE-2651DB8A1245}" srcOrd="0" destOrd="0" presId="urn:microsoft.com/office/officeart/2005/8/layout/chevron2"/>
    <dgm:cxn modelId="{0CAEC62B-3C2D-4AA9-ADAB-6DFCC1048E76}" srcId="{DF9829FD-DD90-4EE7-BCD7-4AF299D6F45A}" destId="{FCC504F5-317D-4294-815B-28489BDC5845}" srcOrd="0" destOrd="0" parTransId="{8F05BE86-1921-41BD-B82E-72272E9475E9}" sibTransId="{67223200-D196-44B3-9DFD-D095DDBC10AB}"/>
    <dgm:cxn modelId="{FF9C5C39-9D20-4FDA-8469-B2FA0443BBA1}" type="presOf" srcId="{C39B4645-CA8F-43CA-A240-F4AAABFECB26}" destId="{DCDB185D-CD44-4AFB-AB21-751670AAE3C3}" srcOrd="0" destOrd="0" presId="urn:microsoft.com/office/officeart/2005/8/layout/chevron2"/>
    <dgm:cxn modelId="{12330046-0E77-45F1-8F29-1BB7ECDF3A85}" type="presOf" srcId="{C5182F7B-E1D3-495B-B5AA-DB03F029DD64}" destId="{F73CB0E9-D0D7-4310-AC38-0C72488BB2F3}" srcOrd="0" destOrd="0" presId="urn:microsoft.com/office/officeart/2005/8/layout/chevron2"/>
    <dgm:cxn modelId="{A3B97347-C9D3-4798-8E58-8ACCD0E39A9F}" type="presOf" srcId="{67223200-D196-44B3-9DFD-D095DDBC10AB}" destId="{D3A691E5-F443-4F8D-81BB-9D15C0875E8C}" srcOrd="0" destOrd="0" presId="urn:microsoft.com/office/officeart/2005/8/layout/chevron2"/>
    <dgm:cxn modelId="{66234569-5400-4FDB-9420-22ADB0C08F05}" srcId="{CA553440-80EF-49E1-A4F1-43DB21B62C7E}" destId="{B055CA83-C552-4F9C-B7AE-78772F4DD043}" srcOrd="0" destOrd="0" parTransId="{8161CE5B-A259-40E4-AB21-36E41C90D04D}" sibTransId="{C9B09C4B-C48B-4F30-9062-A564177ADC64}"/>
    <dgm:cxn modelId="{29DC0C6C-992A-4916-AD69-88350E33B638}" type="presOf" srcId="{F3F66F6A-184E-4CBB-A544-AC2BF2A74FC0}" destId="{33AE4FE2-1217-4CCB-A323-545141CFD0F9}" srcOrd="0" destOrd="0" presId="urn:microsoft.com/office/officeart/2005/8/layout/chevron2"/>
    <dgm:cxn modelId="{FF98B24C-4A74-44B3-8E44-46D87AB6FC68}" type="presOf" srcId="{3E6D5D4F-935E-467F-A6CA-DFB49E904BF2}" destId="{CF5C627A-C2F3-44D7-BFDC-313F9E83E781}" srcOrd="0" destOrd="0" presId="urn:microsoft.com/office/officeart/2005/8/layout/chevron2"/>
    <dgm:cxn modelId="{DC34C389-50A0-47AF-ABEB-AB97858B394C}" srcId="{DF9829FD-DD90-4EE7-BCD7-4AF299D6F45A}" destId="{30BE85C4-8BB0-4C0C-B58F-618B83FFA907}" srcOrd="4" destOrd="0" parTransId="{99A19955-80B2-46DE-B74C-C0C8C4D708F2}" sibTransId="{CB48F5C6-507D-451D-9B2B-7C607BFEAF95}"/>
    <dgm:cxn modelId="{EC33388F-F69A-4715-8A0C-8931FAB57567}" type="presOf" srcId="{47DD308A-8526-455B-A37F-FEE2CC1C75AF}" destId="{BAF53A28-A598-45F5-AF31-464BA3C4C377}" srcOrd="0" destOrd="0" presId="urn:microsoft.com/office/officeart/2005/8/layout/chevron2"/>
    <dgm:cxn modelId="{AFFC0C95-68EB-464F-A662-0DC651262A0C}" srcId="{3E6D5D4F-935E-467F-A6CA-DFB49E904BF2}" destId="{C39B4645-CA8F-43CA-A240-F4AAABFECB26}" srcOrd="0" destOrd="0" parTransId="{298254D0-F01E-49E6-BC1E-0C043A12BBE1}" sibTransId="{F867DC34-CB74-499F-A51A-FE3145AECEA7}"/>
    <dgm:cxn modelId="{A2C0E395-5766-4447-8287-54651D2E2B77}" type="presOf" srcId="{CA553440-80EF-49E1-A4F1-43DB21B62C7E}" destId="{C82A3D9A-8E47-413C-8EA6-E4CC1E56F256}" srcOrd="0" destOrd="0" presId="urn:microsoft.com/office/officeart/2005/8/layout/chevron2"/>
    <dgm:cxn modelId="{CE0FAE97-02A8-4CF1-8C31-CEBEBB324C5E}" srcId="{F3F66F6A-184E-4CBB-A544-AC2BF2A74FC0}" destId="{DB70BBED-782B-438F-BE2F-9248A76529F0}" srcOrd="0" destOrd="0" parTransId="{FD223CF5-1964-4BAB-B95A-3A1625EF41B9}" sibTransId="{664E2CD6-2C18-4EE6-A658-C6B8563339C3}"/>
    <dgm:cxn modelId="{2B22C5A1-E949-4AB4-B5E0-D090E8B028EC}" type="presOf" srcId="{FCC504F5-317D-4294-815B-28489BDC5845}" destId="{A16E3110-57E1-4619-A55C-DCD0DD5CE084}" srcOrd="0" destOrd="0" presId="urn:microsoft.com/office/officeart/2005/8/layout/chevron2"/>
    <dgm:cxn modelId="{053D6DA7-1A5E-47FB-923C-3ADF8A433B2A}" type="presOf" srcId="{F27AE3F8-38EC-4CA6-91AC-291A396CC8AB}" destId="{544D3F38-216B-445A-B1B9-8008AEDB7A9D}" srcOrd="0" destOrd="0" presId="urn:microsoft.com/office/officeart/2005/8/layout/chevron2"/>
    <dgm:cxn modelId="{7058BBA8-5CEB-4F86-9742-4645BFB2FF47}" type="presOf" srcId="{DF9829FD-DD90-4EE7-BCD7-4AF299D6F45A}" destId="{7BB0B505-7D43-42E4-8FC0-6C91316CBFEB}" srcOrd="0" destOrd="0" presId="urn:microsoft.com/office/officeart/2005/8/layout/chevron2"/>
    <dgm:cxn modelId="{B262BCB7-73DC-4A8A-92D9-713044EAB021}" srcId="{FCC504F5-317D-4294-815B-28489BDC5845}" destId="{F27AE3F8-38EC-4CA6-91AC-291A396CC8AB}" srcOrd="0" destOrd="0" parTransId="{40CBED13-AAD1-4BA2-A5CC-25310E4FA054}" sibTransId="{23B66A8C-C388-44D7-A58C-90F6BD1CB92B}"/>
    <dgm:cxn modelId="{DC5F6FBF-72F1-42BA-8D01-806546EC0703}" srcId="{DF9829FD-DD90-4EE7-BCD7-4AF299D6F45A}" destId="{CA553440-80EF-49E1-A4F1-43DB21B62C7E}" srcOrd="2" destOrd="0" parTransId="{62FDC8F9-21A4-4532-A80B-2455A3F082D7}" sibTransId="{C5182F7B-E1D3-495B-B5AA-DB03F029DD64}"/>
    <dgm:cxn modelId="{16F5D4D3-BD23-4C47-B147-17CC646EBD2D}" srcId="{DF9829FD-DD90-4EE7-BCD7-4AF299D6F45A}" destId="{F3F66F6A-184E-4CBB-A544-AC2BF2A74FC0}" srcOrd="1" destOrd="0" parTransId="{7A0C70B0-5DAE-45AB-9915-863AC3FA4D2D}" sibTransId="{47DD308A-8526-455B-A37F-FEE2CC1C75AF}"/>
    <dgm:cxn modelId="{9A4D3FE6-1FE7-455E-8B7C-4329E2437B83}" type="presOf" srcId="{B055CA83-C552-4F9C-B7AE-78772F4DD043}" destId="{1CE07363-B583-4E6B-93EA-2611010F447E}" srcOrd="0" destOrd="0" presId="urn:microsoft.com/office/officeart/2005/8/layout/chevron2"/>
    <dgm:cxn modelId="{43CC9AF0-3D3B-4E10-B63D-D55DA4D4CF5B}" srcId="{DF9829FD-DD90-4EE7-BCD7-4AF299D6F45A}" destId="{3E6D5D4F-935E-467F-A6CA-DFB49E904BF2}" srcOrd="3" destOrd="0" parTransId="{DFE6860A-9AF6-4E3A-8810-968954321458}" sibTransId="{F6E211F9-5728-4C1B-B4EC-036ED0730A63}"/>
    <dgm:cxn modelId="{4E354793-1C5E-4091-B9B0-229421455AD2}" type="presParOf" srcId="{7BB0B505-7D43-42E4-8FC0-6C91316CBFEB}" destId="{97F2BEE4-0E0F-4FCA-A4B0-E20AD8C04C13}" srcOrd="0" destOrd="0" presId="urn:microsoft.com/office/officeart/2005/8/layout/chevron2"/>
    <dgm:cxn modelId="{18EFA243-EFEF-48B7-9216-D91A504D8885}" type="presParOf" srcId="{97F2BEE4-0E0F-4FCA-A4B0-E20AD8C04C13}" destId="{A16E3110-57E1-4619-A55C-DCD0DD5CE084}" srcOrd="0" destOrd="0" presId="urn:microsoft.com/office/officeart/2005/8/layout/chevron2"/>
    <dgm:cxn modelId="{A2A16776-2801-4F6F-8D74-AB4032CAE638}" type="presParOf" srcId="{97F2BEE4-0E0F-4FCA-A4B0-E20AD8C04C13}" destId="{544D3F38-216B-445A-B1B9-8008AEDB7A9D}" srcOrd="1" destOrd="0" presId="urn:microsoft.com/office/officeart/2005/8/layout/chevron2"/>
    <dgm:cxn modelId="{6DC4181D-933E-4A8C-ADE0-7E8F09BF98B3}" type="presParOf" srcId="{7BB0B505-7D43-42E4-8FC0-6C91316CBFEB}" destId="{D3A691E5-F443-4F8D-81BB-9D15C0875E8C}" srcOrd="1" destOrd="0" presId="urn:microsoft.com/office/officeart/2005/8/layout/chevron2"/>
    <dgm:cxn modelId="{AF46CE08-DA3E-40E2-AAD9-7997DE96F804}" type="presParOf" srcId="{7BB0B505-7D43-42E4-8FC0-6C91316CBFEB}" destId="{1F72CB42-BBD7-4931-9F73-18FED024D40C}" srcOrd="2" destOrd="0" presId="urn:microsoft.com/office/officeart/2005/8/layout/chevron2"/>
    <dgm:cxn modelId="{CB8627F3-AB97-40BE-9C68-0619A945DE61}" type="presParOf" srcId="{1F72CB42-BBD7-4931-9F73-18FED024D40C}" destId="{33AE4FE2-1217-4CCB-A323-545141CFD0F9}" srcOrd="0" destOrd="0" presId="urn:microsoft.com/office/officeart/2005/8/layout/chevron2"/>
    <dgm:cxn modelId="{584A8D4C-2770-4D59-A1C1-CCBFFEE3330D}" type="presParOf" srcId="{1F72CB42-BBD7-4931-9F73-18FED024D40C}" destId="{E688C8E3-690B-47E9-99FE-2651DB8A1245}" srcOrd="1" destOrd="0" presId="urn:microsoft.com/office/officeart/2005/8/layout/chevron2"/>
    <dgm:cxn modelId="{93EE2630-D66E-44E1-87EB-BD43AFF35FFE}" type="presParOf" srcId="{7BB0B505-7D43-42E4-8FC0-6C91316CBFEB}" destId="{BAF53A28-A598-45F5-AF31-464BA3C4C377}" srcOrd="3" destOrd="0" presId="urn:microsoft.com/office/officeart/2005/8/layout/chevron2"/>
    <dgm:cxn modelId="{65B0453D-B986-4F96-B79F-30ECCB1957D9}" type="presParOf" srcId="{7BB0B505-7D43-42E4-8FC0-6C91316CBFEB}" destId="{2CB8F2DC-B214-444E-80C3-8225001F177C}" srcOrd="4" destOrd="0" presId="urn:microsoft.com/office/officeart/2005/8/layout/chevron2"/>
    <dgm:cxn modelId="{6DAEFCFA-C8B8-47CB-8167-A0ECB99A28FD}" type="presParOf" srcId="{2CB8F2DC-B214-444E-80C3-8225001F177C}" destId="{C82A3D9A-8E47-413C-8EA6-E4CC1E56F256}" srcOrd="0" destOrd="0" presId="urn:microsoft.com/office/officeart/2005/8/layout/chevron2"/>
    <dgm:cxn modelId="{27DC8C1B-4900-4B92-82C9-86660813904F}" type="presParOf" srcId="{2CB8F2DC-B214-444E-80C3-8225001F177C}" destId="{1CE07363-B583-4E6B-93EA-2611010F447E}" srcOrd="1" destOrd="0" presId="urn:microsoft.com/office/officeart/2005/8/layout/chevron2"/>
    <dgm:cxn modelId="{3A579A3E-31CC-4521-BAE9-FFE832D7425D}" type="presParOf" srcId="{7BB0B505-7D43-42E4-8FC0-6C91316CBFEB}" destId="{F73CB0E9-D0D7-4310-AC38-0C72488BB2F3}" srcOrd="5" destOrd="0" presId="urn:microsoft.com/office/officeart/2005/8/layout/chevron2"/>
    <dgm:cxn modelId="{C84EF3B7-075F-47F5-9568-F25FB8584C9C}" type="presParOf" srcId="{7BB0B505-7D43-42E4-8FC0-6C91316CBFEB}" destId="{CCEE4EEB-8D40-4351-8108-855C679645F4}" srcOrd="6" destOrd="0" presId="urn:microsoft.com/office/officeart/2005/8/layout/chevron2"/>
    <dgm:cxn modelId="{D904730D-5E1B-481E-AD48-9C436385AAF5}" type="presParOf" srcId="{CCEE4EEB-8D40-4351-8108-855C679645F4}" destId="{CF5C627A-C2F3-44D7-BFDC-313F9E83E781}" srcOrd="0" destOrd="0" presId="urn:microsoft.com/office/officeart/2005/8/layout/chevron2"/>
    <dgm:cxn modelId="{538831D0-C6DE-4D5E-AD4C-E4372DBB83DA}" type="presParOf" srcId="{CCEE4EEB-8D40-4351-8108-855C679645F4}" destId="{DCDB185D-CD44-4AFB-AB21-751670AAE3C3}" srcOrd="1" destOrd="0" presId="urn:microsoft.com/office/officeart/2005/8/layout/chevron2"/>
    <dgm:cxn modelId="{22C03D43-A456-4452-95C5-9A9D829DC438}" type="presParOf" srcId="{7BB0B505-7D43-42E4-8FC0-6C91316CBFEB}" destId="{3A73C565-7509-4E0D-8E55-76537CF71879}" srcOrd="7" destOrd="0" presId="urn:microsoft.com/office/officeart/2005/8/layout/chevron2"/>
    <dgm:cxn modelId="{F22395E0-3D17-4A20-B602-4DF8BB6F8C0B}" type="presParOf" srcId="{7BB0B505-7D43-42E4-8FC0-6C91316CBFEB}" destId="{A6FC286E-08A4-4CDE-B77F-3C4C7663E501}" srcOrd="8" destOrd="0" presId="urn:microsoft.com/office/officeart/2005/8/layout/chevron2"/>
    <dgm:cxn modelId="{821F59C5-C289-4BB9-A42D-46697B8461AD}" type="presParOf" srcId="{A6FC286E-08A4-4CDE-B77F-3C4C7663E501}" destId="{0A33A63F-8286-477B-AB45-74D533002CAD}" srcOrd="0" destOrd="0" presId="urn:microsoft.com/office/officeart/2005/8/layout/chevron2"/>
    <dgm:cxn modelId="{6C14D648-E45D-4358-BB57-DE283EC024EA}" type="presParOf" srcId="{A6FC286E-08A4-4CDE-B77F-3C4C7663E501}" destId="{B16B0E4F-D267-4737-A484-D940A1F6F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2#1" qsCatId="simple" csTypeId="urn:microsoft.com/office/officeart/2005/8/colors/accent1_2#2" csCatId="accent1" phldr="0"/>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2400" b="1" i="1" dirty="0"/>
            <a:t>STRENGTH</a:t>
          </a:r>
        </a:p>
      </dgm:t>
    </dgm:pt>
    <dgm:pt modelId="{D6B69770-7BE3-4E0F-A882-E369A79C6A03}" type="parTrans" cxnId="{261A0F80-2259-4C6F-AA0C-FBD1A70BDC2C}">
      <dgm:prSet/>
      <dgm:spPr/>
      <dgm:t>
        <a:bodyPr/>
        <a:lstStyle/>
        <a:p>
          <a:endParaRPr lang="en-US"/>
        </a:p>
      </dgm:t>
    </dgm:pt>
    <dgm:pt modelId="{08FF8C2B-E3BD-42B2-95E8-633DACB4656E}" type="sibTrans" cxnId="{261A0F80-2259-4C6F-AA0C-FBD1A70BDC2C}">
      <dgm:prSet/>
      <dgm:spPr/>
      <dgm:t>
        <a:bodyPr/>
        <a:lstStyle/>
        <a:p>
          <a:endParaRPr lang="en-US"/>
        </a:p>
      </dgm:t>
    </dgm:pt>
    <dgm:pt modelId="{07AC599A-41D3-41C4-BC17-E75B7A2D3122}">
      <dgm:prSet phldrT="[Text]" phldr="0" custT="0"/>
      <dgm:spPr/>
      <dgm:t>
        <a:bodyPr vert="horz" wrap="square"/>
        <a:lstStyle/>
        <a:p>
          <a:pPr>
            <a:lnSpc>
              <a:spcPct val="100000"/>
            </a:lnSpc>
            <a:spcBef>
              <a:spcPct val="0"/>
            </a:spcBef>
            <a:spcAft>
              <a:spcPct val="35000"/>
            </a:spcAft>
          </a:pPr>
          <a:r>
            <a:rPr lang="en-US"/>
            <a:t>OWN</a:t>
          </a:r>
        </a:p>
        <a:p>
          <a:pPr>
            <a:lnSpc>
              <a:spcPct val="100000"/>
            </a:lnSpc>
            <a:spcBef>
              <a:spcPct val="0"/>
            </a:spcBef>
            <a:spcAft>
              <a:spcPct val="35000"/>
            </a:spcAft>
          </a:pPr>
          <a:r>
            <a:rPr lang="en-US"/>
            <a:t>MANUFACTURING</a:t>
          </a:r>
        </a:p>
        <a:p>
          <a:pPr>
            <a:lnSpc>
              <a:spcPct val="100000"/>
            </a:lnSpc>
            <a:spcBef>
              <a:spcPct val="0"/>
            </a:spcBef>
            <a:spcAft>
              <a:spcPct val="35000"/>
            </a:spcAft>
          </a:pPr>
          <a:r>
            <a:rPr lang="en-US"/>
            <a:t>PLANT</a:t>
          </a:r>
        </a:p>
      </dgm:t>
    </dgm:pt>
    <dgm:pt modelId="{562D7F28-8BC7-4D0C-BE2B-FEB2BD3BE247}" type="parTrans" cxnId="{C4DE56E5-B098-4F7C-9404-5B1C66C13FE7}">
      <dgm:prSet/>
      <dgm:spPr/>
      <dgm:t>
        <a:bodyPr/>
        <a:lstStyle/>
        <a:p>
          <a:endParaRPr lang="en-US"/>
        </a:p>
      </dgm:t>
    </dgm:pt>
    <dgm:pt modelId="{5904B8F7-B6CC-453A-A9F3-C94ABE2FE713}" type="sibTrans" cxnId="{C4DE56E5-B098-4F7C-9404-5B1C66C13FE7}">
      <dgm:prSet/>
      <dgm:spPr/>
      <dgm:t>
        <a:bodyPr/>
        <a:lstStyle/>
        <a:p>
          <a:endParaRPr lang="en-US"/>
        </a:p>
      </dgm:t>
    </dgm:pt>
    <dgm:pt modelId="{F7EF5031-3FDF-4982-A6DC-AF3F72BAF783}">
      <dgm:prSet phldrT="[Text]" phldr="0" custT="0"/>
      <dgm:spPr/>
      <dgm:t>
        <a:bodyPr vert="horz" wrap="square"/>
        <a:lstStyle/>
        <a:p>
          <a:pPr>
            <a:lnSpc>
              <a:spcPct val="100000"/>
            </a:lnSpc>
            <a:spcBef>
              <a:spcPct val="0"/>
            </a:spcBef>
            <a:spcAft>
              <a:spcPct val="35000"/>
            </a:spcAft>
          </a:pPr>
          <a:r>
            <a:rPr lang="en-US"/>
            <a:t>UNIQUE PRODUCT</a:t>
          </a:r>
        </a:p>
      </dgm:t>
    </dgm:pt>
    <dgm:pt modelId="{9D6C5A3D-4668-40E6-8011-5C66D79B93DB}" type="parTrans" cxnId="{B4F21CD3-6A92-4679-8C29-C5A9D7C9175C}">
      <dgm:prSet/>
      <dgm:spPr/>
      <dgm:t>
        <a:bodyPr/>
        <a:lstStyle/>
        <a:p>
          <a:endParaRPr lang="en-US"/>
        </a:p>
      </dgm:t>
    </dgm:pt>
    <dgm:pt modelId="{2E6C5309-4271-4FB9-89FC-47ED936E6268}" type="sibTrans" cxnId="{B4F21CD3-6A92-4679-8C29-C5A9D7C9175C}">
      <dgm:prSet/>
      <dgm:spPr/>
      <dgm:t>
        <a:bodyPr/>
        <a:lstStyle/>
        <a:p>
          <a:endParaRPr lang="en-US"/>
        </a:p>
      </dgm:t>
    </dgm:pt>
    <dgm:pt modelId="{3600573B-3408-4B7A-B364-1A4373D7FF12}">
      <dgm:prSet phldrT="[Text]" phldr="0" custT="0"/>
      <dgm:spPr/>
      <dgm:t>
        <a:bodyPr vert="horz" wrap="square"/>
        <a:lstStyle/>
        <a:p>
          <a:pPr>
            <a:lnSpc>
              <a:spcPct val="100000"/>
            </a:lnSpc>
            <a:spcBef>
              <a:spcPct val="0"/>
            </a:spcBef>
            <a:spcAft>
              <a:spcPct val="35000"/>
            </a:spcAft>
          </a:pPr>
          <a:r>
            <a:rPr lang="en-US"/>
            <a:t>OWN ASSEMBLING UNIT</a:t>
          </a:r>
        </a:p>
      </dgm:t>
    </dgm:pt>
    <dgm:pt modelId="{1255DA58-A873-4C0C-8513-FBC4FAC47491}" type="parTrans" cxnId="{94D3FFF6-C2E6-48FD-BAE6-3CCA814FB1FD}">
      <dgm:prSet/>
      <dgm:spPr/>
      <dgm:t>
        <a:bodyPr/>
        <a:lstStyle/>
        <a:p>
          <a:endParaRPr lang="en-US"/>
        </a:p>
      </dgm:t>
    </dgm:pt>
    <dgm:pt modelId="{BEF2AB4B-68CB-44B5-BBED-F1B3F93801ED}" type="sibTrans" cxnId="{94D3FFF6-C2E6-48FD-BAE6-3CCA814FB1FD}">
      <dgm:prSet/>
      <dgm:spPr/>
      <dgm:t>
        <a:bodyPr/>
        <a:lstStyle/>
        <a:p>
          <a:endParaRPr lang="en-US"/>
        </a:p>
      </dgm:t>
    </dgm:pt>
    <dgm:pt modelId="{0777222B-C5EF-4EEC-9B10-A9689AAAF709}">
      <dgm:prSet phldrT="[Text]" phldr="0" custT="0"/>
      <dgm:spPr/>
      <dgm:t>
        <a:bodyPr vert="horz" wrap="square"/>
        <a:lstStyle/>
        <a:p>
          <a:pPr>
            <a:lnSpc>
              <a:spcPct val="100000"/>
            </a:lnSpc>
            <a:spcBef>
              <a:spcPct val="0"/>
            </a:spcBef>
            <a:spcAft>
              <a:spcPct val="35000"/>
            </a:spcAft>
          </a:pPr>
          <a:r>
            <a:rPr lang="en-US"/>
            <a:t>HARD WORKING EMPLOYEES</a:t>
          </a:r>
        </a:p>
      </dgm:t>
    </dgm:pt>
    <dgm:pt modelId="{DEBFF4A5-5C9E-41D9-9B9F-F9C6EB9CA05F}" type="parTrans" cxnId="{F8BA59D2-D23D-4FC1-B290-F2862E3C8F85}">
      <dgm:prSet/>
      <dgm:spPr/>
      <dgm:t>
        <a:bodyPr/>
        <a:lstStyle/>
        <a:p>
          <a:endParaRPr lang="en-US"/>
        </a:p>
      </dgm:t>
    </dgm:pt>
    <dgm:pt modelId="{8C298325-DC6B-41BF-91A8-244A155D3589}" type="sibTrans" cxnId="{F8BA59D2-D23D-4FC1-B290-F2862E3C8F85}">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D5C2DD0C-7E6D-4887-825F-687DA799C8CB}" type="presOf" srcId="{F7EF5031-3FDF-4982-A6DC-AF3F72BAF783}" destId="{97AE02B1-131E-4D76-8495-C710475CA3F5}" srcOrd="0" destOrd="0" presId="urn:microsoft.com/office/officeart/2005/8/layout/matrix1#1"/>
    <dgm:cxn modelId="{D629180D-019F-4A02-9170-CF92C2652A35}" type="presOf" srcId="{584E2EFC-4BAA-456A-8377-2A4841D92655}" destId="{5F404160-09B3-4383-B293-CADF417D25C2}" srcOrd="0" destOrd="0" presId="urn:microsoft.com/office/officeart/2005/8/layout/matrix1#1"/>
    <dgm:cxn modelId="{5F469143-38F8-42DC-BF0D-316031D6571F}" type="presOf" srcId="{0777222B-C5EF-4EEC-9B10-A9689AAAF709}" destId="{D0641572-000E-4E20-BC51-97648E176446}" srcOrd="1" destOrd="0" presId="urn:microsoft.com/office/officeart/2005/8/layout/matrix1#1"/>
    <dgm:cxn modelId="{3B0F7B44-EAD0-42DC-AD78-6F2B465C1426}" type="presOf" srcId="{3600573B-3408-4B7A-B364-1A4373D7FF12}" destId="{E9423DCB-0F58-4AB8-A9AB-FA09BF248D4C}" srcOrd="0" destOrd="0" presId="urn:microsoft.com/office/officeart/2005/8/layout/matrix1#1"/>
    <dgm:cxn modelId="{59B12A7A-E15E-4F35-A465-34696D28D2C8}" type="presOf" srcId="{07AC599A-41D3-41C4-BC17-E75B7A2D3122}" destId="{B1BFD8B5-6CF9-4B52-A6FD-4E32C8B42DD0}" srcOrd="0" destOrd="0" presId="urn:microsoft.com/office/officeart/2005/8/layout/matrix1#1"/>
    <dgm:cxn modelId="{261A0F80-2259-4C6F-AA0C-FBD1A70BDC2C}" srcId="{61ECB21F-4407-44B9-AB2E-E3EF102BB14E}" destId="{584E2EFC-4BAA-456A-8377-2A4841D92655}" srcOrd="0" destOrd="0" parTransId="{D6B69770-7BE3-4E0F-A882-E369A79C6A03}" sibTransId="{08FF8C2B-E3BD-42B2-95E8-633DACB4656E}"/>
    <dgm:cxn modelId="{E2888A94-2700-45B8-8A4D-B974547D89F9}" type="presOf" srcId="{61ECB21F-4407-44B9-AB2E-E3EF102BB14E}" destId="{A79A14FB-C4CA-484B-9EC0-7D118FD97147}" srcOrd="0" destOrd="0" presId="urn:microsoft.com/office/officeart/2005/8/layout/matrix1#1"/>
    <dgm:cxn modelId="{7DB18996-13BF-4A39-A7C0-8446B007FE02}" type="presOf" srcId="{3600573B-3408-4B7A-B364-1A4373D7FF12}" destId="{C72F99E5-142D-4358-A387-FE2B565392FC}" srcOrd="1" destOrd="0" presId="urn:microsoft.com/office/officeart/2005/8/layout/matrix1#1"/>
    <dgm:cxn modelId="{E27E17BD-E32C-4FC9-9CBF-041EDC20F17F}" type="presOf" srcId="{07AC599A-41D3-41C4-BC17-E75B7A2D3122}" destId="{8FFEBF0B-5E5D-449C-A914-53FD89338039}" srcOrd="1" destOrd="0" presId="urn:microsoft.com/office/officeart/2005/8/layout/matrix1#1"/>
    <dgm:cxn modelId="{DAE502BF-D6BC-4E4E-A0DC-27A571D97BEF}" type="presOf" srcId="{F7EF5031-3FDF-4982-A6DC-AF3F72BAF783}" destId="{B09A33FE-C5A3-434B-B11E-5C5785AFDB00}" srcOrd="1" destOrd="0" presId="urn:microsoft.com/office/officeart/2005/8/layout/matrix1#1"/>
    <dgm:cxn modelId="{F8BA59D2-D23D-4FC1-B290-F2862E3C8F85}" srcId="{584E2EFC-4BAA-456A-8377-2A4841D92655}" destId="{0777222B-C5EF-4EEC-9B10-A9689AAAF709}" srcOrd="3" destOrd="0" parTransId="{DEBFF4A5-5C9E-41D9-9B9F-F9C6EB9CA05F}" sibTransId="{8C298325-DC6B-41BF-91A8-244A155D3589}"/>
    <dgm:cxn modelId="{B4F21CD3-6A92-4679-8C29-C5A9D7C9175C}" srcId="{584E2EFC-4BAA-456A-8377-2A4841D92655}" destId="{F7EF5031-3FDF-4982-A6DC-AF3F72BAF783}" srcOrd="1" destOrd="0" parTransId="{9D6C5A3D-4668-40E6-8011-5C66D79B93DB}" sibTransId="{2E6C5309-4271-4FB9-89FC-47ED936E6268}"/>
    <dgm:cxn modelId="{D5B54FDF-8C39-446C-A9C1-EB8C8F9D1589}" type="presOf" srcId="{0777222B-C5EF-4EEC-9B10-A9689AAAF709}" destId="{9528372C-7B29-4DDD-98C9-64AE00BAEDAF}" srcOrd="0" destOrd="0" presId="urn:microsoft.com/office/officeart/2005/8/layout/matrix1#1"/>
    <dgm:cxn modelId="{C4DE56E5-B098-4F7C-9404-5B1C66C13FE7}" srcId="{584E2EFC-4BAA-456A-8377-2A4841D92655}" destId="{07AC599A-41D3-41C4-BC17-E75B7A2D3122}" srcOrd="0" destOrd="0" parTransId="{562D7F28-8BC7-4D0C-BE2B-FEB2BD3BE247}" sibTransId="{5904B8F7-B6CC-453A-A9F3-C94ABE2FE713}"/>
    <dgm:cxn modelId="{94D3FFF6-C2E6-48FD-BAE6-3CCA814FB1FD}" srcId="{584E2EFC-4BAA-456A-8377-2A4841D92655}" destId="{3600573B-3408-4B7A-B364-1A4373D7FF12}" srcOrd="2" destOrd="0" parTransId="{1255DA58-A873-4C0C-8513-FBC4FAC47491}" sibTransId="{BEF2AB4B-68CB-44B5-BBED-F1B3F93801ED}"/>
    <dgm:cxn modelId="{E3AD219D-096E-4D13-B75B-A108068B02B3}" type="presParOf" srcId="{A79A14FB-C4CA-484B-9EC0-7D118FD97147}" destId="{985003DD-7E3D-42F3-A78D-60B72C8E2FBC}" srcOrd="0" destOrd="0" presId="urn:microsoft.com/office/officeart/2005/8/layout/matrix1#1"/>
    <dgm:cxn modelId="{5A4C1457-390E-4598-85D0-C12657760DDF}" type="presParOf" srcId="{985003DD-7E3D-42F3-A78D-60B72C8E2FBC}" destId="{B1BFD8B5-6CF9-4B52-A6FD-4E32C8B42DD0}" srcOrd="0" destOrd="0" presId="urn:microsoft.com/office/officeart/2005/8/layout/matrix1#1"/>
    <dgm:cxn modelId="{37015470-ECE2-44A6-92DD-BA9E531D8763}" type="presParOf" srcId="{985003DD-7E3D-42F3-A78D-60B72C8E2FBC}" destId="{8FFEBF0B-5E5D-449C-A914-53FD89338039}" srcOrd="1" destOrd="0" presId="urn:microsoft.com/office/officeart/2005/8/layout/matrix1#1"/>
    <dgm:cxn modelId="{E43288D7-AC2C-449F-B328-4A6186EDC7D2}" type="presParOf" srcId="{985003DD-7E3D-42F3-A78D-60B72C8E2FBC}" destId="{97AE02B1-131E-4D76-8495-C710475CA3F5}" srcOrd="2" destOrd="0" presId="urn:microsoft.com/office/officeart/2005/8/layout/matrix1#1"/>
    <dgm:cxn modelId="{8EB43B2E-5D6D-4E77-9938-2346982A2145}" type="presParOf" srcId="{985003DD-7E3D-42F3-A78D-60B72C8E2FBC}" destId="{B09A33FE-C5A3-434B-B11E-5C5785AFDB00}" srcOrd="3" destOrd="0" presId="urn:microsoft.com/office/officeart/2005/8/layout/matrix1#1"/>
    <dgm:cxn modelId="{B5D66523-8524-444B-A1BE-3A86A2D62C58}" type="presParOf" srcId="{985003DD-7E3D-42F3-A78D-60B72C8E2FBC}" destId="{E9423DCB-0F58-4AB8-A9AB-FA09BF248D4C}" srcOrd="4" destOrd="0" presId="urn:microsoft.com/office/officeart/2005/8/layout/matrix1#1"/>
    <dgm:cxn modelId="{BC9ACC77-A3CF-48C9-A9B0-E42CDA331D51}" type="presParOf" srcId="{985003DD-7E3D-42F3-A78D-60B72C8E2FBC}" destId="{C72F99E5-142D-4358-A387-FE2B565392FC}" srcOrd="5" destOrd="0" presId="urn:microsoft.com/office/officeart/2005/8/layout/matrix1#1"/>
    <dgm:cxn modelId="{7D17885B-43E5-4875-8981-14B0DACBE0BB}" type="presParOf" srcId="{985003DD-7E3D-42F3-A78D-60B72C8E2FBC}" destId="{9528372C-7B29-4DDD-98C9-64AE00BAEDAF}" srcOrd="6" destOrd="0" presId="urn:microsoft.com/office/officeart/2005/8/layout/matrix1#1"/>
    <dgm:cxn modelId="{9A3BB972-5EC9-4B72-AD3A-4CFCC2888E79}" type="presParOf" srcId="{985003DD-7E3D-42F3-A78D-60B72C8E2FBC}" destId="{D0641572-000E-4E20-BC51-97648E176446}" srcOrd="7" destOrd="0" presId="urn:microsoft.com/office/officeart/2005/8/layout/matrix1#1"/>
    <dgm:cxn modelId="{AC4BD679-257C-43AE-A977-B73E52AF53B7}"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2#2" qsCatId="simple" csTypeId="urn:microsoft.com/office/officeart/2005/8/colors/accent3_3#1" csCatId="accent1" phldr="0"/>
      <dgm:spPr/>
      <dgm:t>
        <a:bodyPr/>
        <a:lstStyle/>
        <a:p>
          <a:endParaRPr lang="en-US"/>
        </a:p>
      </dgm:t>
    </dgm:pt>
    <dgm:pt modelId="{47C757F0-AA23-46BE-9311-EA432CDEEAA1}">
      <dgm:prSet phldrT="[Text]" phldr="0" custT="1"/>
      <dgm:spPr/>
      <dgm:t>
        <a:bodyPr vert="horz" wrap="square"/>
        <a:lstStyle/>
        <a:p>
          <a:pPr>
            <a:lnSpc>
              <a:spcPct val="100000"/>
            </a:lnSpc>
            <a:spcBef>
              <a:spcPct val="0"/>
            </a:spcBef>
            <a:spcAft>
              <a:spcPct val="35000"/>
            </a:spcAft>
          </a:pPr>
          <a:r>
            <a:rPr lang="en-US" sz="7200"/>
            <a:t>WEAKNESS</a:t>
          </a:r>
        </a:p>
      </dgm:t>
    </dgm:pt>
    <dgm:pt modelId="{AB39B06D-FE6C-48B2-B5B4-77CD0C8CF7AD}" type="parTrans" cxnId="{92F57DE6-6818-4661-BC39-D23BE62B36AA}">
      <dgm:prSet/>
      <dgm:spPr/>
      <dgm:t>
        <a:bodyPr/>
        <a:lstStyle/>
        <a:p>
          <a:endParaRPr lang="en-US"/>
        </a:p>
      </dgm:t>
    </dgm:pt>
    <dgm:pt modelId="{DF0D1C21-B79E-4875-B7FA-EF183CB48B88}" type="sibTrans" cxnId="{92F57DE6-6818-4661-BC39-D23BE62B36AA}">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UNTRAINED LABOUR</a:t>
          </a:r>
        </a:p>
      </dgm:t>
    </dgm:pt>
    <dgm:pt modelId="{EACD17F5-D793-4A43-B489-D1804D50CFEF}" type="parTrans" cxnId="{D33BA3A3-DFBB-46BC-A9B9-9440D074A47A}">
      <dgm:prSet/>
      <dgm:spPr/>
      <dgm:t>
        <a:bodyPr/>
        <a:lstStyle/>
        <a:p>
          <a:endParaRPr lang="en-US"/>
        </a:p>
      </dgm:t>
    </dgm:pt>
    <dgm:pt modelId="{FA45D93F-0724-4936-AA45-E6762732A19D}" type="sibTrans" cxnId="{D33BA3A3-DFBB-46BC-A9B9-9440D074A47A}">
      <dgm:prSet/>
      <dgm:spPr/>
      <dgm:t>
        <a:bodyPr/>
        <a:lstStyle/>
        <a:p>
          <a:endParaRPr lang="en-US"/>
        </a:p>
      </dgm:t>
    </dgm:pt>
    <dgm:pt modelId="{4EC42421-831D-4CD3-8215-2AF4300F9C01}">
      <dgm:prSet phldrT="[Text]" phldr="0" custT="0"/>
      <dgm:spPr/>
      <dgm:t>
        <a:bodyPr vert="horz" wrap="square"/>
        <a:lstStyle/>
        <a:p>
          <a:pPr>
            <a:lnSpc>
              <a:spcPct val="100000"/>
            </a:lnSpc>
            <a:spcBef>
              <a:spcPct val="0"/>
            </a:spcBef>
            <a:spcAft>
              <a:spcPct val="35000"/>
            </a:spcAft>
          </a:pPr>
          <a:r>
            <a:rPr lang="en-US"/>
            <a:t>PROPER INSTALLATION OF HEAVY MACHINERIES</a:t>
          </a:r>
        </a:p>
      </dgm:t>
    </dgm:pt>
    <dgm:pt modelId="{8D5FB264-0A5C-4C3A-85B7-453D9BD837DF}" type="parTrans" cxnId="{42B7C8A0-1AD3-4E19-8CBF-1FBACDF297B0}">
      <dgm:prSet/>
      <dgm:spPr/>
      <dgm:t>
        <a:bodyPr/>
        <a:lstStyle/>
        <a:p>
          <a:endParaRPr lang="en-US"/>
        </a:p>
      </dgm:t>
    </dgm:pt>
    <dgm:pt modelId="{A1825131-D805-48C8-BFCE-E45C02E6F5CE}" type="sibTrans" cxnId="{42B7C8A0-1AD3-4E19-8CBF-1FBACDF297B0}">
      <dgm:prSet/>
      <dgm:spPr/>
      <dgm:t>
        <a:bodyPr/>
        <a:lstStyle/>
        <a:p>
          <a:endParaRPr 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PROPER MANAGEMENT OF AVAILABLE RESOURCES</a:t>
          </a:r>
        </a:p>
      </dgm:t>
    </dgm:pt>
    <dgm:pt modelId="{CCF68ADE-40B6-47D0-93C1-88EC13ADC8AC}" type="parTrans" cxnId="{B7145726-21B6-4087-AA74-FEB50E948224}">
      <dgm:prSet/>
      <dgm:spPr/>
      <dgm:t>
        <a:bodyPr/>
        <a:lstStyle/>
        <a:p>
          <a:endParaRPr lang="en-US"/>
        </a:p>
      </dgm:t>
    </dgm:pt>
    <dgm:pt modelId="{630D3E0B-D1D7-4E1A-8193-515AA5E1866F}" type="sibTrans" cxnId="{B7145726-21B6-4087-AA74-FEB50E948224}">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ScaleX="242729" custScaleY="171459" custLinFactNeighborX="1651" custLinFactNeighborY="-7176">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Lbl="node2" presStyleIdx="0" presStyleCnt="3"/>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Lbl="node2" presStyleIdx="1" presStyleCnt="3"/>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Lbl="node2" presStyleIdx="2" presStyleCnt="3"/>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6CD0F800-7F91-4AF3-A417-020D5859B3CD}" type="presOf" srcId="{47C757F0-AA23-46BE-9311-EA432CDEEAA1}" destId="{AE79172D-D441-42BB-84EA-E3D989670DED}" srcOrd="1" destOrd="0" presId="urn:microsoft.com/office/officeart/2005/8/layout/orgChart1#1"/>
    <dgm:cxn modelId="{271FF709-4A40-4F91-AA24-958BF6BB1AF6}" type="presOf" srcId="{47C757F0-AA23-46BE-9311-EA432CDEEAA1}" destId="{86420519-308D-4A6A-8FEA-6FB2E39BA448}" srcOrd="2" destOrd="0" presId="urn:microsoft.com/office/officeart/2005/8/layout/orgChart1#1"/>
    <dgm:cxn modelId="{597EAF0D-EC2C-4A6F-976A-20B1E4154CE8}" type="presOf" srcId="{12714FC6-8B41-47E5-91DD-F02D34D23B93}" destId="{43B7C837-49D6-40CE-BBAB-953D9E4BA7ED}" srcOrd="1" destOrd="0" presId="urn:microsoft.com/office/officeart/2005/8/layout/orgChart1#1"/>
    <dgm:cxn modelId="{D0E5F819-ABF4-4614-B255-DB2B59DB7591}" type="presOf" srcId="{8D5FB264-0A5C-4C3A-85B7-453D9BD837DF}" destId="{F492B679-3C8C-4E72-95A8-8B81298826E7}" srcOrd="0" destOrd="0" presId="urn:microsoft.com/office/officeart/2005/8/layout/orgChart1#1"/>
    <dgm:cxn modelId="{418ABA1A-D296-4349-95D6-DFE918AC3333}" type="presOf" srcId="{CCF68ADE-40B6-47D0-93C1-88EC13ADC8AC}" destId="{AB3A8128-6C86-49B7-B5CC-0153888815E5}" srcOrd="0" destOrd="0" presId="urn:microsoft.com/office/officeart/2005/8/layout/orgChart1#1"/>
    <dgm:cxn modelId="{B7145726-21B6-4087-AA74-FEB50E948224}" srcId="{47C757F0-AA23-46BE-9311-EA432CDEEAA1}" destId="{CF717C8A-B40B-4AFF-BF49-65ABB7DF8190}" srcOrd="2" destOrd="0" parTransId="{CCF68ADE-40B6-47D0-93C1-88EC13ADC8AC}" sibTransId="{630D3E0B-D1D7-4E1A-8193-515AA5E1866F}"/>
    <dgm:cxn modelId="{F2E48038-B851-474F-9E6B-657CC76BE78C}" type="presOf" srcId="{CF717C8A-B40B-4AFF-BF49-65ABB7DF8190}" destId="{FA949B67-3DB7-47FA-97C9-4A653E762F22}" srcOrd="0" destOrd="0" presId="urn:microsoft.com/office/officeart/2005/8/layout/orgChart1#1"/>
    <dgm:cxn modelId="{5F073463-A546-401A-BD60-1272F4F02B4C}" type="presOf" srcId="{12714FC6-8B41-47E5-91DD-F02D34D23B93}" destId="{E36491EF-5019-46FD-BC82-1BD579B9EE0E}" srcOrd="0" destOrd="0" presId="urn:microsoft.com/office/officeart/2005/8/layout/orgChart1#1"/>
    <dgm:cxn modelId="{D00C136A-007F-483D-88D5-C72BDDFE028A}" type="presOf" srcId="{EACD17F5-D793-4A43-B489-D1804D50CFEF}" destId="{6A259130-4455-44E0-969B-948D1249687E}" srcOrd="0" destOrd="0" presId="urn:microsoft.com/office/officeart/2005/8/layout/orgChart1#1"/>
    <dgm:cxn modelId="{35407856-70F1-4833-8219-AE442DCA674E}" type="presOf" srcId="{CF717C8A-B40B-4AFF-BF49-65ABB7DF8190}" destId="{5667CB49-EC34-46BC-AD2D-72F3BD95D049}" srcOrd="2" destOrd="0" presId="urn:microsoft.com/office/officeart/2005/8/layout/orgChart1#1"/>
    <dgm:cxn modelId="{DAB89759-E716-46D0-AE0A-B7C6DBEE2A41}" type="presOf" srcId="{47C757F0-AA23-46BE-9311-EA432CDEEAA1}" destId="{79147750-B6BF-43FD-83A0-7ACDC9B53EFF}" srcOrd="0" destOrd="0" presId="urn:microsoft.com/office/officeart/2005/8/layout/orgChart1#1"/>
    <dgm:cxn modelId="{42B7C8A0-1AD3-4E19-8CBF-1FBACDF297B0}" srcId="{47C757F0-AA23-46BE-9311-EA432CDEEAA1}" destId="{4EC42421-831D-4CD3-8215-2AF4300F9C01}" srcOrd="1" destOrd="0" parTransId="{8D5FB264-0A5C-4C3A-85B7-453D9BD837DF}" sibTransId="{A1825131-D805-48C8-BFCE-E45C02E6F5CE}"/>
    <dgm:cxn modelId="{8D934AA2-5122-4E1F-AB07-56DEAA82DCE1}" type="presOf" srcId="{12714FC6-8B41-47E5-91DD-F02D34D23B93}" destId="{9A037140-9B69-4B9F-A134-F2F2EB0F2E32}" srcOrd="2" destOrd="0" presId="urn:microsoft.com/office/officeart/2005/8/layout/orgChart1#1"/>
    <dgm:cxn modelId="{D33BA3A3-DFBB-46BC-A9B9-9440D074A47A}" srcId="{47C757F0-AA23-46BE-9311-EA432CDEEAA1}" destId="{12714FC6-8B41-47E5-91DD-F02D34D23B93}" srcOrd="0" destOrd="0" parTransId="{EACD17F5-D793-4A43-B489-D1804D50CFEF}" sibTransId="{FA45D93F-0724-4936-AA45-E6762732A19D}"/>
    <dgm:cxn modelId="{3C156EA9-CE32-4C7B-A719-166CF50BF826}" type="presOf" srcId="{4EC42421-831D-4CD3-8215-2AF4300F9C01}" destId="{6238C53E-A961-488B-8FBD-6EC13507B069}" srcOrd="2" destOrd="0" presId="urn:microsoft.com/office/officeart/2005/8/layout/orgChart1#1"/>
    <dgm:cxn modelId="{EE77ADAC-1147-424A-AC9B-1D924111AD3C}" type="presOf" srcId="{4EC42421-831D-4CD3-8215-2AF4300F9C01}" destId="{08A0D1D2-3A20-4D63-8E35-B7C8B6B16D48}" srcOrd="1" destOrd="0" presId="urn:microsoft.com/office/officeart/2005/8/layout/orgChart1#1"/>
    <dgm:cxn modelId="{CFC50AD4-2CCE-4590-A3CA-4BFED3F96482}" type="presOf" srcId="{A77D31B3-3808-4FBA-8FA4-CC8D448A173E}" destId="{E498DC9C-C5AC-4482-A26F-3B99DC5D79F0}" srcOrd="0" destOrd="0" presId="urn:microsoft.com/office/officeart/2005/8/layout/orgChart1#1"/>
    <dgm:cxn modelId="{92F57DE6-6818-4661-BC39-D23BE62B36AA}" srcId="{A77D31B3-3808-4FBA-8FA4-CC8D448A173E}" destId="{47C757F0-AA23-46BE-9311-EA432CDEEAA1}" srcOrd="0" destOrd="0" parTransId="{AB39B06D-FE6C-48B2-B5B4-77CD0C8CF7AD}" sibTransId="{DF0D1C21-B79E-4875-B7FA-EF183CB48B88}"/>
    <dgm:cxn modelId="{1282E7FE-324D-4D24-A8C5-EBF93195C3F9}" type="presOf" srcId="{CF717C8A-B40B-4AFF-BF49-65ABB7DF8190}" destId="{7D64F4A3-0E55-47AC-A59B-9D5A9DC25552}" srcOrd="1" destOrd="0" presId="urn:microsoft.com/office/officeart/2005/8/layout/orgChart1#1"/>
    <dgm:cxn modelId="{8AF253FF-56DA-423A-BA33-208D0AE59A07}" type="presOf" srcId="{4EC42421-831D-4CD3-8215-2AF4300F9C01}" destId="{6CAD9CE6-86A1-4F7D-98A6-3AF53F55F9E3}" srcOrd="0" destOrd="0" presId="urn:microsoft.com/office/officeart/2005/8/layout/orgChart1#1"/>
    <dgm:cxn modelId="{872E5882-054C-434F-9FEB-AA8FBE77838E}" type="presParOf" srcId="{E498DC9C-C5AC-4482-A26F-3B99DC5D79F0}" destId="{F728C3E8-5128-4BB6-90CC-A86769ECE335}" srcOrd="0" destOrd="0" presId="urn:microsoft.com/office/officeart/2005/8/layout/orgChart1#1"/>
    <dgm:cxn modelId="{94025A44-87C3-49AE-8605-6C8C9094C4F9}" type="presParOf" srcId="{F728C3E8-5128-4BB6-90CC-A86769ECE335}" destId="{79147750-B6BF-43FD-83A0-7ACDC9B53EFF}" srcOrd="0" destOrd="0" presId="urn:microsoft.com/office/officeart/2005/8/layout/orgChart1#1"/>
    <dgm:cxn modelId="{BBE6AFC8-4F69-4C7C-AD56-18868D97275A}" type="presParOf" srcId="{79147750-B6BF-43FD-83A0-7ACDC9B53EFF}" destId="{AE79172D-D441-42BB-84EA-E3D989670DED}" srcOrd="0" destOrd="0" presId="urn:microsoft.com/office/officeart/2005/8/layout/orgChart1#1"/>
    <dgm:cxn modelId="{DBD1FDFE-0AA3-4BC8-98AD-1FB6584364AA}" type="presParOf" srcId="{79147750-B6BF-43FD-83A0-7ACDC9B53EFF}" destId="{86420519-308D-4A6A-8FEA-6FB2E39BA448}" srcOrd="1" destOrd="0" presId="urn:microsoft.com/office/officeart/2005/8/layout/orgChart1#1"/>
    <dgm:cxn modelId="{584E8093-8AB1-4E45-908C-96DDFCE1FB45}" type="presParOf" srcId="{F728C3E8-5128-4BB6-90CC-A86769ECE335}" destId="{9A0FF10C-81C7-47CD-A320-768F2009480B}" srcOrd="1" destOrd="0" presId="urn:microsoft.com/office/officeart/2005/8/layout/orgChart1#1"/>
    <dgm:cxn modelId="{5624631A-3DA3-4B38-8B34-74D64C01A2A0}" type="presParOf" srcId="{9A0FF10C-81C7-47CD-A320-768F2009480B}" destId="{6A259130-4455-44E0-969B-948D1249687E}" srcOrd="0" destOrd="0" presId="urn:microsoft.com/office/officeart/2005/8/layout/orgChart1#1"/>
    <dgm:cxn modelId="{F5903926-D831-48DF-9075-5F22B9DB48FE}" type="presParOf" srcId="{9A0FF10C-81C7-47CD-A320-768F2009480B}" destId="{D6C5C065-A308-417C-8ECC-04FC2BEC646C}" srcOrd="1" destOrd="0" presId="urn:microsoft.com/office/officeart/2005/8/layout/orgChart1#1"/>
    <dgm:cxn modelId="{002C400D-AFDD-42A0-9486-9030295134A7}" type="presParOf" srcId="{D6C5C065-A308-417C-8ECC-04FC2BEC646C}" destId="{E36491EF-5019-46FD-BC82-1BD579B9EE0E}" srcOrd="0" destOrd="0" presId="urn:microsoft.com/office/officeart/2005/8/layout/orgChart1#1"/>
    <dgm:cxn modelId="{3F76BF77-0132-4989-A871-4D4E37A8773E}" type="presParOf" srcId="{E36491EF-5019-46FD-BC82-1BD579B9EE0E}" destId="{43B7C837-49D6-40CE-BBAB-953D9E4BA7ED}" srcOrd="0" destOrd="0" presId="urn:microsoft.com/office/officeart/2005/8/layout/orgChart1#1"/>
    <dgm:cxn modelId="{CE5B0FFE-284B-4913-8F1E-4ACBABB02FB5}" type="presParOf" srcId="{E36491EF-5019-46FD-BC82-1BD579B9EE0E}" destId="{9A037140-9B69-4B9F-A134-F2F2EB0F2E32}" srcOrd="1" destOrd="0" presId="urn:microsoft.com/office/officeart/2005/8/layout/orgChart1#1"/>
    <dgm:cxn modelId="{1529BFF1-55C4-4563-86C2-CEF405EA25A2}" type="presParOf" srcId="{D6C5C065-A308-417C-8ECC-04FC2BEC646C}" destId="{FA37AA5D-87C2-47F6-9B72-B753C073E744}" srcOrd="1" destOrd="0" presId="urn:microsoft.com/office/officeart/2005/8/layout/orgChart1#1"/>
    <dgm:cxn modelId="{D40D8124-CB01-4491-8868-16A368522BD9}" type="presParOf" srcId="{D6C5C065-A308-417C-8ECC-04FC2BEC646C}" destId="{A7309641-2A58-41EA-9E42-56812CF298ED}" srcOrd="2" destOrd="0" presId="urn:microsoft.com/office/officeart/2005/8/layout/orgChart1#1"/>
    <dgm:cxn modelId="{995CC986-9464-4A1D-A542-F5518525823E}" type="presParOf" srcId="{9A0FF10C-81C7-47CD-A320-768F2009480B}" destId="{F492B679-3C8C-4E72-95A8-8B81298826E7}" srcOrd="2" destOrd="0" presId="urn:microsoft.com/office/officeart/2005/8/layout/orgChart1#1"/>
    <dgm:cxn modelId="{8879B58E-51E7-4E60-82EC-4DF59F54148D}" type="presParOf" srcId="{9A0FF10C-81C7-47CD-A320-768F2009480B}" destId="{C6F584B9-7EA2-46D8-913B-8F508509ECAB}" srcOrd="3" destOrd="0" presId="urn:microsoft.com/office/officeart/2005/8/layout/orgChart1#1"/>
    <dgm:cxn modelId="{110B0FEF-D7E6-4634-8D60-05556904BF6E}" type="presParOf" srcId="{C6F584B9-7EA2-46D8-913B-8F508509ECAB}" destId="{6CAD9CE6-86A1-4F7D-98A6-3AF53F55F9E3}" srcOrd="0" destOrd="0" presId="urn:microsoft.com/office/officeart/2005/8/layout/orgChart1#1"/>
    <dgm:cxn modelId="{0A8FAA26-3A62-4E8E-AE69-942DDEA85CEF}" type="presParOf" srcId="{6CAD9CE6-86A1-4F7D-98A6-3AF53F55F9E3}" destId="{08A0D1D2-3A20-4D63-8E35-B7C8B6B16D48}" srcOrd="0" destOrd="0" presId="urn:microsoft.com/office/officeart/2005/8/layout/orgChart1#1"/>
    <dgm:cxn modelId="{1B89A2BD-3DC9-4E93-B61A-196F2068768D}" type="presParOf" srcId="{6CAD9CE6-86A1-4F7D-98A6-3AF53F55F9E3}" destId="{6238C53E-A961-488B-8FBD-6EC13507B069}" srcOrd="1" destOrd="0" presId="urn:microsoft.com/office/officeart/2005/8/layout/orgChart1#1"/>
    <dgm:cxn modelId="{EA5D7425-BDF3-4CDD-BF51-E5B933C46F2A}" type="presParOf" srcId="{C6F584B9-7EA2-46D8-913B-8F508509ECAB}" destId="{A9C46FD3-3BE9-4E6E-BFF6-B0B42B13F857}" srcOrd="1" destOrd="0" presId="urn:microsoft.com/office/officeart/2005/8/layout/orgChart1#1"/>
    <dgm:cxn modelId="{CC2D880F-BE46-4254-916C-808F119F57C9}" type="presParOf" srcId="{C6F584B9-7EA2-46D8-913B-8F508509ECAB}" destId="{A663BBFB-A120-4F5B-82EC-DB644DB9966B}" srcOrd="2" destOrd="0" presId="urn:microsoft.com/office/officeart/2005/8/layout/orgChart1#1"/>
    <dgm:cxn modelId="{6CF100BD-6EEE-422B-A09E-2A79AF5FFF2B}" type="presParOf" srcId="{9A0FF10C-81C7-47CD-A320-768F2009480B}" destId="{AB3A8128-6C86-49B7-B5CC-0153888815E5}" srcOrd="4" destOrd="0" presId="urn:microsoft.com/office/officeart/2005/8/layout/orgChart1#1"/>
    <dgm:cxn modelId="{5B16758B-F8D9-4261-BBE9-CEE81789FB53}" type="presParOf" srcId="{9A0FF10C-81C7-47CD-A320-768F2009480B}" destId="{1A917F9A-DDE6-4568-B35C-7FABCEF0A586}" srcOrd="5" destOrd="0" presId="urn:microsoft.com/office/officeart/2005/8/layout/orgChart1#1"/>
    <dgm:cxn modelId="{BFB72270-E72E-4C66-96B6-2C201117F149}" type="presParOf" srcId="{1A917F9A-DDE6-4568-B35C-7FABCEF0A586}" destId="{FA949B67-3DB7-47FA-97C9-4A653E762F22}" srcOrd="0" destOrd="0" presId="urn:microsoft.com/office/officeart/2005/8/layout/orgChart1#1"/>
    <dgm:cxn modelId="{FE84916C-EACA-4235-90DF-792B4F65BF4B}" type="presParOf" srcId="{FA949B67-3DB7-47FA-97C9-4A653E762F22}" destId="{7D64F4A3-0E55-47AC-A59B-9D5A9DC25552}" srcOrd="0" destOrd="0" presId="urn:microsoft.com/office/officeart/2005/8/layout/orgChart1#1"/>
    <dgm:cxn modelId="{6A023E98-2BEA-4B64-B443-3D9D244D2EF0}" type="presParOf" srcId="{FA949B67-3DB7-47FA-97C9-4A653E762F22}" destId="{5667CB49-EC34-46BC-AD2D-72F3BD95D049}" srcOrd="1" destOrd="0" presId="urn:microsoft.com/office/officeart/2005/8/layout/orgChart1#1"/>
    <dgm:cxn modelId="{9897B422-0C3B-4249-B65D-DD14B855CAA1}" type="presParOf" srcId="{1A917F9A-DDE6-4568-B35C-7FABCEF0A586}" destId="{EB3A10DA-2FA4-4DAD-8341-8078D7F83716}" srcOrd="1" destOrd="0" presId="urn:microsoft.com/office/officeart/2005/8/layout/orgChart1#1"/>
    <dgm:cxn modelId="{AEBD6155-AF3D-459F-997B-7C84AF48475C}" type="presParOf" srcId="{1A917F9A-DDE6-4568-B35C-7FABCEF0A586}" destId="{B05C5608-85C8-433E-A928-1755312B673B}" srcOrd="2" destOrd="0" presId="urn:microsoft.com/office/officeart/2005/8/layout/orgChart1#1"/>
    <dgm:cxn modelId="{A4EFDCB4-BE58-46EC-98FC-2997494E8BD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2#3" qsCatId="simple" csTypeId="urn:microsoft.com/office/officeart/2005/8/colors/accent1_2#3"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US" sz="4400"/>
            <a:t>OPPURTUNITIES</a:t>
          </a:r>
        </a:p>
      </dgm:t>
    </dgm:pt>
    <dgm:pt modelId="{C7195306-E1B1-4ECE-8382-424ACA226556}" type="parTrans" cxnId="{47F109A1-AFDD-4ACC-B287-4DA3AC87AA84}">
      <dgm:prSet/>
      <dgm:spPr/>
      <dgm:t>
        <a:bodyPr/>
        <a:lstStyle/>
        <a:p>
          <a:endParaRPr lang="en-US"/>
        </a:p>
      </dgm:t>
    </dgm:pt>
    <dgm:pt modelId="{33D8AA3E-DAD3-412E-80E1-09AFD3B5EAF9}" type="sibTrans" cxnId="{47F109A1-AFDD-4ACC-B287-4DA3AC87AA84}">
      <dgm:prSet/>
      <dgm:spPr/>
      <dgm:t>
        <a:bodyPr/>
        <a:lstStyle/>
        <a:p>
          <a:endParaRPr lang="en-US"/>
        </a:p>
      </dgm:t>
    </dgm:pt>
    <dgm:pt modelId="{1FC1C8C3-63CB-4E55-BD49-AA552B8440D8}">
      <dgm:prSet phldrT="[Text]" phldr="0" custT="0"/>
      <dgm:spPr/>
      <dgm:t>
        <a:bodyPr vert="horz" wrap="square"/>
        <a:lstStyle/>
        <a:p>
          <a:pPr>
            <a:lnSpc>
              <a:spcPct val="100000"/>
            </a:lnSpc>
            <a:spcBef>
              <a:spcPct val="0"/>
            </a:spcBef>
            <a:spcAft>
              <a:spcPct val="35000"/>
            </a:spcAft>
          </a:pPr>
          <a:r>
            <a:rPr lang="en-US" b="1"/>
            <a:t>GOVERNMENT ALWAYS SUPPORT LOCAL BUSINESS</a:t>
          </a:r>
        </a:p>
      </dgm:t>
    </dgm:pt>
    <dgm:pt modelId="{B025E324-1C01-4543-8D06-F931E0E78FF4}" type="parTrans" cxnId="{1718E557-0606-48EC-986D-248031BF1BA8}">
      <dgm:prSet/>
      <dgm:spPr/>
      <dgm:t>
        <a:bodyPr/>
        <a:lstStyle/>
        <a:p>
          <a:endParaRPr lang="en-US"/>
        </a:p>
      </dgm:t>
    </dgm:pt>
    <dgm:pt modelId="{588AC07E-4185-4602-8798-37B6E219CC88}" type="sibTrans" cxnId="{1718E557-0606-48EC-986D-248031BF1BA8}">
      <dgm:prSet/>
      <dgm:spPr/>
      <dgm:t>
        <a:bodyPr/>
        <a:lstStyle/>
        <a:p>
          <a:endParaRPr lang="en-US"/>
        </a:p>
      </dgm:t>
    </dgm:pt>
    <dgm:pt modelId="{A05D3806-5723-4FF6-989A-CFBBE505DD4B}">
      <dgm:prSet phldrT="[Text]" phldr="0" custT="0"/>
      <dgm:spPr/>
      <dgm:t>
        <a:bodyPr vert="horz" wrap="square"/>
        <a:lstStyle/>
        <a:p>
          <a:pPr>
            <a:lnSpc>
              <a:spcPct val="100000"/>
            </a:lnSpc>
            <a:spcBef>
              <a:spcPct val="0"/>
            </a:spcBef>
            <a:spcAft>
              <a:spcPct val="35000"/>
            </a:spcAft>
          </a:pPr>
          <a:r>
            <a:rPr lang="en-US" b="1"/>
            <a:t>MANY PEOPLE WERE TIRED OF THE SAME OLD FASHIONED BIKES</a:t>
          </a:r>
        </a:p>
      </dgm:t>
    </dgm:pt>
    <dgm:pt modelId="{3B533E93-AA45-4AC9-9CB7-4EF287AB96B6}" type="parTrans" cxnId="{CD51C2AE-DC23-43D1-8DFD-9526660564EC}">
      <dgm:prSet/>
      <dgm:spPr/>
      <dgm:t>
        <a:bodyPr/>
        <a:lstStyle/>
        <a:p>
          <a:endParaRPr lang="en-US"/>
        </a:p>
      </dgm:t>
    </dgm:pt>
    <dgm:pt modelId="{C1E7C596-43DD-4C48-95F5-50523BA11C29}" type="sibTrans" cxnId="{CD51C2AE-DC23-43D1-8DFD-9526660564EC}">
      <dgm:prSet/>
      <dgm:spPr/>
      <dgm:t>
        <a:bodyPr/>
        <a:lstStyle/>
        <a:p>
          <a:endParaRPr lang="en-US"/>
        </a:p>
      </dgm:t>
    </dgm:pt>
    <dgm:pt modelId="{8CBF4061-14C1-4453-B611-61FCE1601CEC}">
      <dgm:prSet phldr="0" custT="0"/>
      <dgm:spPr/>
      <dgm:t>
        <a:bodyPr vert="horz" wrap="square"/>
        <a:lstStyle/>
        <a:p>
          <a:pPr>
            <a:lnSpc>
              <a:spcPct val="100000"/>
            </a:lnSpc>
            <a:spcBef>
              <a:spcPct val="0"/>
            </a:spcBef>
            <a:spcAft>
              <a:spcPct val="35000"/>
            </a:spcAft>
          </a:pPr>
          <a:r>
            <a:rPr lang="en-US" b="1"/>
            <a:t>WE ARE SELLING OUR PRODUCT AND SERVICE ONLINE AND ALSO WE ARE PROVIDING FREE HOME DELIVERY OF OUR BIKES</a:t>
          </a:r>
        </a:p>
      </dgm:t>
    </dgm:pt>
    <dgm:pt modelId="{A3F252ED-C373-4A3B-83F2-D15358F4E805}" type="parTrans" cxnId="{FC92F993-5388-4B9B-AC4D-96D2AB00DB12}">
      <dgm:prSet/>
      <dgm:spPr/>
    </dgm:pt>
    <dgm:pt modelId="{383FF1F9-A514-490A-AE89-F755ECFB6912}" type="sibTrans" cxnId="{FC92F993-5388-4B9B-AC4D-96D2AB00DB12}">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custScaleX="240444">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2F527B4F-DAC1-45DB-B197-FF28A6229803}" type="pres">
      <dgm:prSet presAssocID="{A3F252ED-C373-4A3B-83F2-D15358F4E805}" presName="Name10" presStyleLbl="parChTrans1D2" presStyleIdx="2" presStyleCnt="3"/>
      <dgm:spPr/>
    </dgm:pt>
    <dgm:pt modelId="{145ED8AE-6301-4FCC-A472-872A057C7906}" type="pres">
      <dgm:prSet presAssocID="{8CBF4061-14C1-4453-B611-61FCE1601CEC}" presName="hierRoot2" presStyleCnt="0"/>
      <dgm:spPr/>
    </dgm:pt>
    <dgm:pt modelId="{88DB1C05-B462-405B-976F-4A5BFF2412EB}" type="pres">
      <dgm:prSet presAssocID="{8CBF4061-14C1-4453-B611-61FCE1601CEC}" presName="composite2" presStyleCnt="0"/>
      <dgm:spPr/>
    </dgm:pt>
    <dgm:pt modelId="{2D8D86B7-8B04-4B1B-BC92-899840729A5E}" type="pres">
      <dgm:prSet presAssocID="{8CBF4061-14C1-4453-B611-61FCE1601CEC}" presName="background2" presStyleLbl="node2" presStyleIdx="2" presStyleCnt="3"/>
      <dgm:spPr/>
    </dgm:pt>
    <dgm:pt modelId="{8769E358-0801-4D47-BCD9-1071CF68D178}" type="pres">
      <dgm:prSet presAssocID="{8CBF4061-14C1-4453-B611-61FCE1601CEC}" presName="text2" presStyleLbl="fgAcc2" presStyleIdx="2" presStyleCnt="3">
        <dgm:presLayoutVars>
          <dgm:chPref val="3"/>
        </dgm:presLayoutVars>
      </dgm:prSet>
      <dgm:spPr/>
    </dgm:pt>
    <dgm:pt modelId="{5FE65E7B-3E89-4A7E-8D13-779ECB0BD3F6}" type="pres">
      <dgm:prSet presAssocID="{8CBF4061-14C1-4453-B611-61FCE1601CEC}" presName="hierChild3" presStyleCnt="0"/>
      <dgm:spPr/>
    </dgm:pt>
  </dgm:ptLst>
  <dgm:cxnLst>
    <dgm:cxn modelId="{711D7128-C20C-4770-9819-B475DCFD2363}" type="presOf" srcId="{1FC1C8C3-63CB-4E55-BD49-AA552B8440D8}" destId="{0EA44707-A464-4EC8-A803-F76ACC6D424E}" srcOrd="0" destOrd="0" presId="urn:microsoft.com/office/officeart/2005/8/layout/hierarchy1#1"/>
    <dgm:cxn modelId="{EE4B4736-8C4A-4E1B-9984-A03C91394049}" type="presOf" srcId="{3B533E93-AA45-4AC9-9CB7-4EF287AB96B6}" destId="{558A19F4-A64F-40E5-82A0-E8FA6D0D2F35}" srcOrd="0" destOrd="0" presId="urn:microsoft.com/office/officeart/2005/8/layout/hierarchy1#1"/>
    <dgm:cxn modelId="{AD1D066B-7BE1-438B-BE14-5FA9317840FC}" type="presOf" srcId="{A05D3806-5723-4FF6-989A-CFBBE505DD4B}" destId="{C9EEDAB6-9D89-4307-9A78-74562B5413C5}" srcOrd="0" destOrd="0" presId="urn:microsoft.com/office/officeart/2005/8/layout/hierarchy1#1"/>
    <dgm:cxn modelId="{1718E557-0606-48EC-986D-248031BF1BA8}" srcId="{42D42628-864C-41D6-833F-2DBB342F4DB0}" destId="{1FC1C8C3-63CB-4E55-BD49-AA552B8440D8}" srcOrd="0" destOrd="0" parTransId="{B025E324-1C01-4543-8D06-F931E0E78FF4}" sibTransId="{588AC07E-4185-4602-8798-37B6E219CC88}"/>
    <dgm:cxn modelId="{36CF9578-2083-4DF5-833E-D8F9E7B20FB0}" type="presOf" srcId="{B025E324-1C01-4543-8D06-F931E0E78FF4}" destId="{09E7BBA0-5F8D-4D96-A214-A0567596BDAF}" srcOrd="0" destOrd="0" presId="urn:microsoft.com/office/officeart/2005/8/layout/hierarchy1#1"/>
    <dgm:cxn modelId="{7B0FA159-DB01-4B57-8613-AEE5E4248E23}" type="presOf" srcId="{A3F252ED-C373-4A3B-83F2-D15358F4E805}" destId="{2F527B4F-DAC1-45DB-B197-FF28A6229803}" srcOrd="0" destOrd="0" presId="urn:microsoft.com/office/officeart/2005/8/layout/hierarchy1#1"/>
    <dgm:cxn modelId="{C5BCAB5A-47FC-45EE-AB01-34C5D1D79DBF}" type="presOf" srcId="{42D42628-864C-41D6-833F-2DBB342F4DB0}" destId="{9EA914DE-A312-4852-926F-356E365C8677}" srcOrd="0" destOrd="0" presId="urn:microsoft.com/office/officeart/2005/8/layout/hierarchy1#1"/>
    <dgm:cxn modelId="{FC92F993-5388-4B9B-AC4D-96D2AB00DB12}" srcId="{42D42628-864C-41D6-833F-2DBB342F4DB0}" destId="{8CBF4061-14C1-4453-B611-61FCE1601CEC}" srcOrd="2" destOrd="0" parTransId="{A3F252ED-C373-4A3B-83F2-D15358F4E805}" sibTransId="{383FF1F9-A514-490A-AE89-F755ECFB6912}"/>
    <dgm:cxn modelId="{47F109A1-AFDD-4ACC-B287-4DA3AC87AA84}" srcId="{CD2C63A4-9D5D-47CE-8D74-13AD5720E5D9}" destId="{42D42628-864C-41D6-833F-2DBB342F4DB0}" srcOrd="0" destOrd="0" parTransId="{C7195306-E1B1-4ECE-8382-424ACA226556}" sibTransId="{33D8AA3E-DAD3-412E-80E1-09AFD3B5EAF9}"/>
    <dgm:cxn modelId="{CD51C2AE-DC23-43D1-8DFD-9526660564EC}" srcId="{42D42628-864C-41D6-833F-2DBB342F4DB0}" destId="{A05D3806-5723-4FF6-989A-CFBBE505DD4B}" srcOrd="1" destOrd="0" parTransId="{3B533E93-AA45-4AC9-9CB7-4EF287AB96B6}" sibTransId="{C1E7C596-43DD-4C48-95F5-50523BA11C29}"/>
    <dgm:cxn modelId="{240EE9E2-AFB8-43C5-B83F-69557CD47568}" type="presOf" srcId="{8CBF4061-14C1-4453-B611-61FCE1601CEC}" destId="{8769E358-0801-4D47-BCD9-1071CF68D178}" srcOrd="0" destOrd="0" presId="urn:microsoft.com/office/officeart/2005/8/layout/hierarchy1#1"/>
    <dgm:cxn modelId="{45510BED-B8D5-47F7-B672-29047CE10A6F}" type="presOf" srcId="{CD2C63A4-9D5D-47CE-8D74-13AD5720E5D9}" destId="{32C577E3-B2E7-4F50-83DE-6F01CC88C9C5}" srcOrd="0" destOrd="0" presId="urn:microsoft.com/office/officeart/2005/8/layout/hierarchy1#1"/>
    <dgm:cxn modelId="{A6E99DCC-CA5D-4D99-BD2E-64E1BAA47B3D}" type="presParOf" srcId="{32C577E3-B2E7-4F50-83DE-6F01CC88C9C5}" destId="{127C500C-4887-40E4-B187-5B52545DCD7D}" srcOrd="0" destOrd="0" presId="urn:microsoft.com/office/officeart/2005/8/layout/hierarchy1#1"/>
    <dgm:cxn modelId="{E53AD79B-0425-478B-AC37-5C567DD96826}" type="presParOf" srcId="{127C500C-4887-40E4-B187-5B52545DCD7D}" destId="{365B431B-456E-4B1C-A19C-568423617177}" srcOrd="0" destOrd="0" presId="urn:microsoft.com/office/officeart/2005/8/layout/hierarchy1#1"/>
    <dgm:cxn modelId="{A58F56BA-6589-4778-8D79-B613E396FC54}" type="presParOf" srcId="{365B431B-456E-4B1C-A19C-568423617177}" destId="{5CB9CF2E-F8C1-427A-832C-73E3C9485AF5}" srcOrd="0" destOrd="0" presId="urn:microsoft.com/office/officeart/2005/8/layout/hierarchy1#1"/>
    <dgm:cxn modelId="{C7727B0E-31F2-4AF0-B9A3-F5B2DAD8F441}" type="presParOf" srcId="{365B431B-456E-4B1C-A19C-568423617177}" destId="{9EA914DE-A312-4852-926F-356E365C8677}" srcOrd="1" destOrd="0" presId="urn:microsoft.com/office/officeart/2005/8/layout/hierarchy1#1"/>
    <dgm:cxn modelId="{A781123B-7F48-4EE9-9067-D32F5CFC29CC}" type="presParOf" srcId="{127C500C-4887-40E4-B187-5B52545DCD7D}" destId="{7996B813-D5A1-416C-BFD3-D8CB23FE7818}" srcOrd="1" destOrd="0" presId="urn:microsoft.com/office/officeart/2005/8/layout/hierarchy1#1"/>
    <dgm:cxn modelId="{29D480C9-F35A-457F-9776-7846C2968D6A}" type="presParOf" srcId="{7996B813-D5A1-416C-BFD3-D8CB23FE7818}" destId="{09E7BBA0-5F8D-4D96-A214-A0567596BDAF}" srcOrd="0" destOrd="0" presId="urn:microsoft.com/office/officeart/2005/8/layout/hierarchy1#1"/>
    <dgm:cxn modelId="{E683F5FD-0BE4-4437-9813-81C598E0F043}" type="presParOf" srcId="{7996B813-D5A1-416C-BFD3-D8CB23FE7818}" destId="{8D56CC28-91EB-4D35-B97C-A0CE4C54B480}" srcOrd="1" destOrd="0" presId="urn:microsoft.com/office/officeart/2005/8/layout/hierarchy1#1"/>
    <dgm:cxn modelId="{53F22F7F-5FA2-4BFD-A550-45A0FBBE4FC4}" type="presParOf" srcId="{8D56CC28-91EB-4D35-B97C-A0CE4C54B480}" destId="{1A27D8D0-0CEA-4DF6-B14F-FEB4FC25CED3}" srcOrd="0" destOrd="0" presId="urn:microsoft.com/office/officeart/2005/8/layout/hierarchy1#1"/>
    <dgm:cxn modelId="{42F1349E-B816-4750-9F09-EC085B267113}" type="presParOf" srcId="{1A27D8D0-0CEA-4DF6-B14F-FEB4FC25CED3}" destId="{A34195EE-C43D-4F9B-A621-CBE3CC21780D}" srcOrd="0" destOrd="0" presId="urn:microsoft.com/office/officeart/2005/8/layout/hierarchy1#1"/>
    <dgm:cxn modelId="{3449D1D3-FAA6-4FEA-829A-787A0C07E44B}" type="presParOf" srcId="{1A27D8D0-0CEA-4DF6-B14F-FEB4FC25CED3}" destId="{0EA44707-A464-4EC8-A803-F76ACC6D424E}" srcOrd="1" destOrd="0" presId="urn:microsoft.com/office/officeart/2005/8/layout/hierarchy1#1"/>
    <dgm:cxn modelId="{4E024078-A483-4BEC-A1A1-6AA48289B6CE}" type="presParOf" srcId="{8D56CC28-91EB-4D35-B97C-A0CE4C54B480}" destId="{6B6A2946-5A7E-4FF4-AF36-E3D5F63CFE3D}" srcOrd="1" destOrd="0" presId="urn:microsoft.com/office/officeart/2005/8/layout/hierarchy1#1"/>
    <dgm:cxn modelId="{167FABA2-4F67-4F1C-A3A6-E0E3FF0E1ABE}" type="presParOf" srcId="{7996B813-D5A1-416C-BFD3-D8CB23FE7818}" destId="{558A19F4-A64F-40E5-82A0-E8FA6D0D2F35}" srcOrd="2" destOrd="0" presId="urn:microsoft.com/office/officeart/2005/8/layout/hierarchy1#1"/>
    <dgm:cxn modelId="{9577CAEB-F72A-4500-8B39-D68A96794747}" type="presParOf" srcId="{7996B813-D5A1-416C-BFD3-D8CB23FE7818}" destId="{0E934F16-8941-405B-8601-29FC10B8D7A0}" srcOrd="3" destOrd="0" presId="urn:microsoft.com/office/officeart/2005/8/layout/hierarchy1#1"/>
    <dgm:cxn modelId="{6B133AD6-9868-433B-8A0D-21BA546EBF04}" type="presParOf" srcId="{0E934F16-8941-405B-8601-29FC10B8D7A0}" destId="{940CC847-5B2B-4831-A167-B9F242FC0F5A}" srcOrd="0" destOrd="0" presId="urn:microsoft.com/office/officeart/2005/8/layout/hierarchy1#1"/>
    <dgm:cxn modelId="{A7026168-F76A-480B-B210-62499F2AFA36}" type="presParOf" srcId="{940CC847-5B2B-4831-A167-B9F242FC0F5A}" destId="{9BFD9D87-8C19-4DBE-8296-0309769DBFD0}" srcOrd="0" destOrd="0" presId="urn:microsoft.com/office/officeart/2005/8/layout/hierarchy1#1"/>
    <dgm:cxn modelId="{8821CC68-AFE6-498C-A19C-3F823D659E56}" type="presParOf" srcId="{940CC847-5B2B-4831-A167-B9F242FC0F5A}" destId="{C9EEDAB6-9D89-4307-9A78-74562B5413C5}" srcOrd="1" destOrd="0" presId="urn:microsoft.com/office/officeart/2005/8/layout/hierarchy1#1"/>
    <dgm:cxn modelId="{50C81C6D-EE1E-41F7-A046-61B769CC429A}" type="presParOf" srcId="{0E934F16-8941-405B-8601-29FC10B8D7A0}" destId="{2D93EB03-7AEA-4FDD-B804-687235FEF6BB}" srcOrd="1" destOrd="0" presId="urn:microsoft.com/office/officeart/2005/8/layout/hierarchy1#1"/>
    <dgm:cxn modelId="{DA359765-2513-4E66-89E7-535612CC3823}" type="presParOf" srcId="{7996B813-D5A1-416C-BFD3-D8CB23FE7818}" destId="{2F527B4F-DAC1-45DB-B197-FF28A6229803}" srcOrd="4" destOrd="0" presId="urn:microsoft.com/office/officeart/2005/8/layout/hierarchy1#1"/>
    <dgm:cxn modelId="{CFED3D03-A425-4C0D-B30C-2C8A0A57F2FD}" type="presParOf" srcId="{7996B813-D5A1-416C-BFD3-D8CB23FE7818}" destId="{145ED8AE-6301-4FCC-A472-872A057C7906}" srcOrd="5" destOrd="0" presId="urn:microsoft.com/office/officeart/2005/8/layout/hierarchy1#1"/>
    <dgm:cxn modelId="{99933109-7CC8-49FC-A4B8-A42BBF5E4D5F}" type="presParOf" srcId="{145ED8AE-6301-4FCC-A472-872A057C7906}" destId="{88DB1C05-B462-405B-976F-4A5BFF2412EB}" srcOrd="0" destOrd="0" presId="urn:microsoft.com/office/officeart/2005/8/layout/hierarchy1#1"/>
    <dgm:cxn modelId="{C4F754B8-C72B-44C8-A09D-A00104BD9F16}" type="presParOf" srcId="{88DB1C05-B462-405B-976F-4A5BFF2412EB}" destId="{2D8D86B7-8B04-4B1B-BC92-899840729A5E}" srcOrd="0" destOrd="0" presId="urn:microsoft.com/office/officeart/2005/8/layout/hierarchy1#1"/>
    <dgm:cxn modelId="{0E5ABC61-D6FA-4F7F-BE3F-56EFD8479131}" type="presParOf" srcId="{88DB1C05-B462-405B-976F-4A5BFF2412EB}" destId="{8769E358-0801-4D47-BCD9-1071CF68D178}" srcOrd="1" destOrd="0" presId="urn:microsoft.com/office/officeart/2005/8/layout/hierarchy1#1"/>
    <dgm:cxn modelId="{BF676695-6342-4431-AC90-688899055505}" type="presParOf" srcId="{145ED8AE-6301-4FCC-A472-872A057C7906}" destId="{5FE65E7B-3E89-4A7E-8D13-779ECB0BD3F6}"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2" qsCatId="simple" csTypeId="urn:microsoft.com/office/officeart/2005/8/colors/accent1_2#4" csCatId="accent1" phldr="1"/>
      <dgm:spPr/>
      <dgm:t>
        <a:bodyPr/>
        <a:lstStyle/>
        <a:p>
          <a:endParaRPr lang="en-US"/>
        </a:p>
      </dgm:t>
    </dgm:pt>
    <dgm:pt modelId="{97A8C2AA-AE5F-4DE0-91B1-F0E85C273E74}">
      <dgm:prSet phldrT="[Text]" phldr="0" custT="0"/>
      <dgm:spPr/>
      <dgm:t>
        <a:bodyPr vert="horz" wrap="square"/>
        <a:lstStyle/>
        <a:p>
          <a:pPr>
            <a:lnSpc>
              <a:spcPct val="100000"/>
            </a:lnSpc>
            <a:spcBef>
              <a:spcPct val="0"/>
            </a:spcBef>
            <a:spcAft>
              <a:spcPct val="35000"/>
            </a:spcAft>
          </a:pPr>
          <a:r>
            <a:rPr lang="en-US" dirty="0"/>
            <a:t>CHINESE BIKE MAKERS WILL NOT COPY OUR IDEA</a:t>
          </a:r>
        </a:p>
      </dgm:t>
    </dgm:pt>
    <dgm:pt modelId="{5477065E-AD40-40AD-B851-169D32D6F57B}" type="parTrans" cxnId="{15282633-6508-48F8-AA88-0E5F1FE6DF10}">
      <dgm:prSet/>
      <dgm:spPr/>
      <dgm:t>
        <a:bodyPr/>
        <a:lstStyle/>
        <a:p>
          <a:endParaRPr lang="en-US"/>
        </a:p>
      </dgm:t>
    </dgm:pt>
    <dgm:pt modelId="{DD01B2A3-2986-44EB-899A-2EB74CB0A2FA}" type="sibTrans" cxnId="{15282633-6508-48F8-AA88-0E5F1FE6DF10}">
      <dgm:prSet/>
      <dgm:spPr/>
      <dgm:t>
        <a:bodyPr/>
        <a:lstStyle/>
        <a:p>
          <a:endParaRPr lang="en-US"/>
        </a:p>
      </dgm:t>
    </dgm:pt>
    <dgm:pt modelId="{8ED20423-F7C2-4DAC-B9CC-17F08874BF3A}">
      <dgm:prSet phldrT="[Text]" phldr="0" custT="0"/>
      <dgm:spPr/>
      <dgm:t>
        <a:bodyPr vert="horz" wrap="square"/>
        <a:lstStyle/>
        <a:p>
          <a:pPr>
            <a:lnSpc>
              <a:spcPct val="100000"/>
            </a:lnSpc>
            <a:spcBef>
              <a:spcPct val="0"/>
            </a:spcBef>
            <a:spcAft>
              <a:spcPct val="35000"/>
            </a:spcAft>
          </a:pPr>
          <a:r>
            <a:rPr lang="en-US" dirty="0"/>
            <a:t>THE VALUE OF RUPEE WILL NOT FALL BECAUSE WE ARE BUYING RAW MATERIALS FROM ABROAD</a:t>
          </a:r>
        </a:p>
      </dgm:t>
    </dgm:pt>
    <dgm:pt modelId="{6A6DCCB9-B9C9-4F02-8372-40D5BB3E2726}" type="parTrans" cxnId="{93949DAA-1A9D-4D94-8795-3D1FCA082303}">
      <dgm:prSet/>
      <dgm:spPr/>
      <dgm:t>
        <a:bodyPr/>
        <a:lstStyle/>
        <a:p>
          <a:endParaRPr lang="en-US"/>
        </a:p>
      </dgm:t>
    </dgm:pt>
    <dgm:pt modelId="{183EE679-6E63-4B49-9665-FE19B4A2F12A}" type="sibTrans" cxnId="{93949DAA-1A9D-4D94-8795-3D1FCA082303}">
      <dgm:prSet/>
      <dgm:spPr/>
      <dgm:t>
        <a:bodyPr/>
        <a:lstStyle/>
        <a:p>
          <a:endParaRPr lang="en-US"/>
        </a:p>
      </dgm:t>
    </dgm:pt>
    <dgm:pt modelId="{D4BD55C7-AC3C-43FC-8A67-85D9B43F95ED}">
      <dgm:prSet phldrT="[Text]" phldr="0" custT="0"/>
      <dgm:spPr/>
      <dgm:t>
        <a:bodyPr vert="horz" wrap="square"/>
        <a:lstStyle/>
        <a:p>
          <a:pPr>
            <a:lnSpc>
              <a:spcPct val="100000"/>
            </a:lnSpc>
            <a:spcBef>
              <a:spcPct val="0"/>
            </a:spcBef>
            <a:spcAft>
              <a:spcPct val="35000"/>
            </a:spcAft>
          </a:pPr>
          <a:r>
            <a:rPr lang="en-US"/>
            <a:t>POWER SHORTAGES AND CUTS</a:t>
          </a:r>
        </a:p>
      </dgm:t>
    </dgm:pt>
    <dgm:pt modelId="{0E3D13F2-5377-4EE3-8062-8626E5770718}" type="parTrans" cxnId="{BE60F593-15DF-4335-9A85-65F604D327A6}">
      <dgm:prSet/>
      <dgm:spPr/>
      <dgm:t>
        <a:bodyPr/>
        <a:lstStyle/>
        <a:p>
          <a:endParaRPr lang="en-US"/>
        </a:p>
      </dgm:t>
    </dgm:pt>
    <dgm:pt modelId="{767768A6-72C8-4B98-98E5-B01A1C804B6A}" type="sibTrans" cxnId="{BE60F593-15DF-4335-9A85-65F604D327A6}">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Lbl="node1" presStyleIdx="2" presStyleCnt="3">
        <dgm:presLayoutVars>
          <dgm:bulletEnabled val="1"/>
        </dgm:presLayoutVars>
      </dgm:prSet>
      <dgm:spPr/>
    </dgm:pt>
    <dgm:pt modelId="{B1D9E1BE-B5DA-43D1-8C09-88380C579620}" type="pres">
      <dgm:prSet presAssocID="{46B84C11-07A7-41F5-8B9A-39D0ACB1BF53}" presName="ThreeNodes_2_text" presStyleLbl="node1" presStyleIdx="2" presStyleCnt="3">
        <dgm:presLayoutVars>
          <dgm:bulletEnabled val="1"/>
        </dgm:presLayoutVars>
      </dgm:prSet>
      <dgm:spPr/>
    </dgm:pt>
    <dgm:pt modelId="{C30B45B3-C9C6-402B-89DA-20610CD8F55C}" type="pres">
      <dgm:prSet presAssocID="{46B84C11-07A7-41F5-8B9A-39D0ACB1BF53}" presName="ThreeNodes_3_text" presStyleLbl="node1" presStyleIdx="2" presStyleCnt="3">
        <dgm:presLayoutVars>
          <dgm:bulletEnabled val="1"/>
        </dgm:presLayoutVars>
      </dgm:prSet>
      <dgm:spPr/>
    </dgm:pt>
  </dgm:ptLst>
  <dgm:cxnLst>
    <dgm:cxn modelId="{67EC0E04-846E-4871-B5B9-F1B66AAFBBD9}" type="presOf" srcId="{97A8C2AA-AE5F-4DE0-91B1-F0E85C273E74}" destId="{7AF2ADE7-1D5F-4587-963C-19F4667E16E0}" srcOrd="1" destOrd="0" presId="urn:microsoft.com/office/officeart/2005/8/layout/vProcess5"/>
    <dgm:cxn modelId="{E2DB470A-1AD3-4DEA-9151-2D250242129B}" type="presOf" srcId="{97A8C2AA-AE5F-4DE0-91B1-F0E85C273E74}" destId="{3919437E-4A2C-4D67-99AE-59DF82E41407}" srcOrd="0" destOrd="0" presId="urn:microsoft.com/office/officeart/2005/8/layout/vProcess5"/>
    <dgm:cxn modelId="{6967C515-6403-45F4-B525-83ABFDE73879}" type="presOf" srcId="{D4BD55C7-AC3C-43FC-8A67-85D9B43F95ED}" destId="{1849904B-B9A1-41B8-AE72-D62AF180C8CC}" srcOrd="0" destOrd="0" presId="urn:microsoft.com/office/officeart/2005/8/layout/vProcess5"/>
    <dgm:cxn modelId="{33BE6B2D-858C-45A6-BB95-5FC3DCC933F9}" type="presOf" srcId="{46B84C11-07A7-41F5-8B9A-39D0ACB1BF53}" destId="{EBE81508-B149-4B3C-B231-97BF5F08472D}" srcOrd="0" destOrd="0" presId="urn:microsoft.com/office/officeart/2005/8/layout/vProcess5"/>
    <dgm:cxn modelId="{15282633-6508-48F8-AA88-0E5F1FE6DF10}" srcId="{46B84C11-07A7-41F5-8B9A-39D0ACB1BF53}" destId="{97A8C2AA-AE5F-4DE0-91B1-F0E85C273E74}" srcOrd="0" destOrd="0" parTransId="{5477065E-AD40-40AD-B851-169D32D6F57B}" sibTransId="{DD01B2A3-2986-44EB-899A-2EB74CB0A2FA}"/>
    <dgm:cxn modelId="{B09D0C6F-5669-4050-A953-C3CE959BDBA1}" type="presOf" srcId="{8ED20423-F7C2-4DAC-B9CC-17F08874BF3A}" destId="{A339F384-4BED-4FC2-8E07-A05A6FA26E24}" srcOrd="0" destOrd="0" presId="urn:microsoft.com/office/officeart/2005/8/layout/vProcess5"/>
    <dgm:cxn modelId="{BE60F593-15DF-4335-9A85-65F604D327A6}" srcId="{46B84C11-07A7-41F5-8B9A-39D0ACB1BF53}" destId="{D4BD55C7-AC3C-43FC-8A67-85D9B43F95ED}" srcOrd="2" destOrd="0" parTransId="{0E3D13F2-5377-4EE3-8062-8626E5770718}" sibTransId="{767768A6-72C8-4B98-98E5-B01A1C804B6A}"/>
    <dgm:cxn modelId="{93949DAA-1A9D-4D94-8795-3D1FCA082303}" srcId="{46B84C11-07A7-41F5-8B9A-39D0ACB1BF53}" destId="{8ED20423-F7C2-4DAC-B9CC-17F08874BF3A}" srcOrd="1" destOrd="0" parTransId="{6A6DCCB9-B9C9-4F02-8372-40D5BB3E2726}" sibTransId="{183EE679-6E63-4B49-9665-FE19B4A2F12A}"/>
    <dgm:cxn modelId="{AA857BB5-629F-4808-ADCF-56286C5B0614}" type="presOf" srcId="{D4BD55C7-AC3C-43FC-8A67-85D9B43F95ED}" destId="{C30B45B3-C9C6-402B-89DA-20610CD8F55C}" srcOrd="1" destOrd="0" presId="urn:microsoft.com/office/officeart/2005/8/layout/vProcess5"/>
    <dgm:cxn modelId="{4A9FE9C7-4DF0-4588-97E9-2B6858366977}" type="presOf" srcId="{DD01B2A3-2986-44EB-899A-2EB74CB0A2FA}" destId="{CF9E5FB5-3C8E-4F9C-BE67-08F0D67091D7}" srcOrd="0" destOrd="0" presId="urn:microsoft.com/office/officeart/2005/8/layout/vProcess5"/>
    <dgm:cxn modelId="{FC9192E5-854F-4F36-BCF2-20B39F05F520}" type="presOf" srcId="{8ED20423-F7C2-4DAC-B9CC-17F08874BF3A}" destId="{B1D9E1BE-B5DA-43D1-8C09-88380C579620}" srcOrd="1" destOrd="0" presId="urn:microsoft.com/office/officeart/2005/8/layout/vProcess5"/>
    <dgm:cxn modelId="{D705B7E8-9BBE-4AE1-8B21-993C4CEA2426}" type="presOf" srcId="{183EE679-6E63-4B49-9665-FE19B4A2F12A}" destId="{A03B5AAD-8870-4FBD-A0AF-D6730408EEF5}" srcOrd="0" destOrd="0" presId="urn:microsoft.com/office/officeart/2005/8/layout/vProcess5"/>
    <dgm:cxn modelId="{B617BA0E-2BC8-4DDB-B701-A03BE9F3B338}" type="presParOf" srcId="{EBE81508-B149-4B3C-B231-97BF5F08472D}" destId="{526F08A7-0F36-4A10-9552-DD6C2051F03D}" srcOrd="0" destOrd="0" presId="urn:microsoft.com/office/officeart/2005/8/layout/vProcess5"/>
    <dgm:cxn modelId="{2EFDE9F5-160F-47C8-8A57-906CE240AB77}" type="presParOf" srcId="{EBE81508-B149-4B3C-B231-97BF5F08472D}" destId="{3919437E-4A2C-4D67-99AE-59DF82E41407}" srcOrd="1" destOrd="0" presId="urn:microsoft.com/office/officeart/2005/8/layout/vProcess5"/>
    <dgm:cxn modelId="{C27559EF-7306-41EB-93DB-7A56E9CD28F2}" type="presParOf" srcId="{EBE81508-B149-4B3C-B231-97BF5F08472D}" destId="{A339F384-4BED-4FC2-8E07-A05A6FA26E24}" srcOrd="2" destOrd="0" presId="urn:microsoft.com/office/officeart/2005/8/layout/vProcess5"/>
    <dgm:cxn modelId="{D4BEAD7D-DAC5-4370-85C0-5EA272C1CF58}" type="presParOf" srcId="{EBE81508-B149-4B3C-B231-97BF5F08472D}" destId="{1849904B-B9A1-41B8-AE72-D62AF180C8CC}" srcOrd="3" destOrd="0" presId="urn:microsoft.com/office/officeart/2005/8/layout/vProcess5"/>
    <dgm:cxn modelId="{A4BB6E65-84F8-4154-B670-4BD173DABBFE}" type="presParOf" srcId="{EBE81508-B149-4B3C-B231-97BF5F08472D}" destId="{CF9E5FB5-3C8E-4F9C-BE67-08F0D67091D7}" srcOrd="4" destOrd="0" presId="urn:microsoft.com/office/officeart/2005/8/layout/vProcess5"/>
    <dgm:cxn modelId="{D026ED99-505B-44E0-8E52-AF7E2F42FAE4}" type="presParOf" srcId="{EBE81508-B149-4B3C-B231-97BF5F08472D}" destId="{A03B5AAD-8870-4FBD-A0AF-D6730408EEF5}" srcOrd="5" destOrd="0" presId="urn:microsoft.com/office/officeart/2005/8/layout/vProcess5"/>
    <dgm:cxn modelId="{DE265526-FF79-4DFA-A955-CD4029ECEE83}" type="presParOf" srcId="{EBE81508-B149-4B3C-B231-97BF5F08472D}" destId="{7AF2ADE7-1D5F-4587-963C-19F4667E16E0}" srcOrd="6" destOrd="0" presId="urn:microsoft.com/office/officeart/2005/8/layout/vProcess5"/>
    <dgm:cxn modelId="{FF93830D-5B1B-427E-A771-D741A02F20CB}" type="presParOf" srcId="{EBE81508-B149-4B3C-B231-97BF5F08472D}" destId="{B1D9E1BE-B5DA-43D1-8C09-88380C579620}" srcOrd="7" destOrd="0" presId="urn:microsoft.com/office/officeart/2005/8/layout/vProcess5"/>
    <dgm:cxn modelId="{1BE063CF-7B61-4601-97E4-64E0D18516A9}"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85060" y="189786"/>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S</a:t>
          </a:r>
        </a:p>
      </dsp:txBody>
      <dsp:txXfrm rot="-5400000">
        <a:off x="2" y="436534"/>
        <a:ext cx="863617" cy="370122"/>
      </dsp:txXfrm>
    </dsp:sp>
    <dsp:sp modelId="{544D3F38-216B-445A-B1B9-8008AEDB7A9D}">
      <dsp:nvSpPr>
        <dsp:cNvPr id="0" name=""/>
        <dsp:cNvSpPr/>
      </dsp:nvSpPr>
      <dsp:spPr>
        <a:xfrm rot="5400000">
          <a:off x="4094843" y="-3226500"/>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want to increase number of sales by promoting our product in the established market. We will promote our product in different public places like shopping malls, picnic points and in different online channels.</a:t>
          </a:r>
        </a:p>
      </dsp:txBody>
      <dsp:txXfrm rot="-5400000">
        <a:off x="863618" y="43872"/>
        <a:ext cx="7225235" cy="723636"/>
      </dsp:txXfrm>
    </dsp:sp>
    <dsp:sp modelId="{33AE4FE2-1217-4CCB-A323-545141CFD0F9}">
      <dsp:nvSpPr>
        <dsp:cNvPr id="0" name=""/>
        <dsp:cNvSpPr/>
      </dsp:nvSpPr>
      <dsp:spPr>
        <a:xfrm rot="5400000">
          <a:off x="-185060" y="1307897"/>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a:t>M</a:t>
          </a:r>
        </a:p>
      </dsp:txBody>
      <dsp:txXfrm rot="-5400000">
        <a:off x="2" y="1554645"/>
        <a:ext cx="863617" cy="370122"/>
      </dsp:txXfrm>
    </dsp:sp>
    <dsp:sp modelId="{E688C8E3-690B-47E9-99FE-2651DB8A1245}">
      <dsp:nvSpPr>
        <dsp:cNvPr id="0" name=""/>
        <dsp:cNvSpPr/>
      </dsp:nvSpPr>
      <dsp:spPr>
        <a:xfrm rot="5400000">
          <a:off x="4094843" y="-2108389"/>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dirty="0"/>
            <a:t>Our goal is to sell our bikes at least 5% of the people who are capable of riding bikes.</a:t>
          </a:r>
        </a:p>
      </dsp:txBody>
      <dsp:txXfrm rot="-5400000">
        <a:off x="863618" y="1161983"/>
        <a:ext cx="7225235" cy="723636"/>
      </dsp:txXfrm>
    </dsp:sp>
    <dsp:sp modelId="{C82A3D9A-8E47-413C-8EA6-E4CC1E56F256}">
      <dsp:nvSpPr>
        <dsp:cNvPr id="0" name=""/>
        <dsp:cNvSpPr/>
      </dsp:nvSpPr>
      <dsp:spPr>
        <a:xfrm rot="5400000">
          <a:off x="-185060" y="2426008"/>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dirty="0"/>
            <a:t>A</a:t>
          </a:r>
        </a:p>
      </dsp:txBody>
      <dsp:txXfrm rot="-5400000">
        <a:off x="2" y="2672756"/>
        <a:ext cx="863617" cy="370122"/>
      </dsp:txXfrm>
    </dsp:sp>
    <dsp:sp modelId="{1CE07363-B583-4E6B-93EA-2611010F447E}">
      <dsp:nvSpPr>
        <dsp:cNvPr id="0" name=""/>
        <dsp:cNvSpPr/>
      </dsp:nvSpPr>
      <dsp:spPr>
        <a:xfrm rot="5400000">
          <a:off x="4094843" y="-990278"/>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put an eye in the automative industry we will came to a point that our automotive industry is evolving day by day and also the users not only want a bike but they want a complete solution containing style, comfort and many more.</a:t>
          </a:r>
          <a:r>
            <a:rPr lang="en-US" sz="1400" kern="1200"/>
            <a:t> </a:t>
          </a:r>
        </a:p>
      </dsp:txBody>
      <dsp:txXfrm rot="-5400000">
        <a:off x="863618" y="2280094"/>
        <a:ext cx="7225235" cy="723636"/>
      </dsp:txXfrm>
    </dsp:sp>
    <dsp:sp modelId="{CF5C627A-C2F3-44D7-BFDC-313F9E83E781}">
      <dsp:nvSpPr>
        <dsp:cNvPr id="0" name=""/>
        <dsp:cNvSpPr/>
      </dsp:nvSpPr>
      <dsp:spPr>
        <a:xfrm rot="5400000">
          <a:off x="-185060" y="3544119"/>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R</a:t>
          </a:r>
        </a:p>
      </dsp:txBody>
      <dsp:txXfrm rot="-5400000">
        <a:off x="2" y="3790867"/>
        <a:ext cx="863617" cy="370122"/>
      </dsp:txXfrm>
    </dsp:sp>
    <dsp:sp modelId="{DCDB185D-CD44-4AFB-AB21-751670AAE3C3}">
      <dsp:nvSpPr>
        <dsp:cNvPr id="0" name=""/>
        <dsp:cNvSpPr/>
      </dsp:nvSpPr>
      <dsp:spPr>
        <a:xfrm rot="5400000">
          <a:off x="4094843" y="127833"/>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consider the example of KIA sportage it give a completly new product and the people are buying it. If we consider the same case we will came to a point that we will generate more sales because our target audience is middle class and lower middle class people.</a:t>
          </a:r>
        </a:p>
      </dsp:txBody>
      <dsp:txXfrm rot="-5400000">
        <a:off x="863618" y="3398206"/>
        <a:ext cx="7225235" cy="723636"/>
      </dsp:txXfrm>
    </dsp:sp>
    <dsp:sp modelId="{0A33A63F-8286-477B-AB45-74D533002CAD}">
      <dsp:nvSpPr>
        <dsp:cNvPr id="0" name=""/>
        <dsp:cNvSpPr/>
      </dsp:nvSpPr>
      <dsp:spPr>
        <a:xfrm rot="5400000">
          <a:off x="-185060" y="4662231"/>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T</a:t>
          </a:r>
        </a:p>
      </dsp:txBody>
      <dsp:txXfrm rot="-5400000">
        <a:off x="2" y="4908979"/>
        <a:ext cx="863617" cy="370122"/>
      </dsp:txXfrm>
    </dsp:sp>
    <dsp:sp modelId="{B16B0E4F-D267-4737-A484-D940A1F6F2F4}">
      <dsp:nvSpPr>
        <dsp:cNvPr id="0" name=""/>
        <dsp:cNvSpPr/>
      </dsp:nvSpPr>
      <dsp:spPr>
        <a:xfrm rot="5400000">
          <a:off x="4094843" y="1245944"/>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will capture at least 7% of market share in 6 months.</a:t>
          </a:r>
        </a:p>
      </dsp:txBody>
      <dsp:txXfrm rot="-5400000">
        <a:off x="863618" y="4516317"/>
        <a:ext cx="7225235" cy="723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FD8B5-6CF9-4B52-A6FD-4E32C8B42DD0}">
      <dsp:nvSpPr>
        <dsp:cNvPr id="0" name=""/>
        <dsp:cNvSpPr/>
      </dsp:nvSpPr>
      <dsp:spPr>
        <a:xfrm rot="16200000">
          <a:off x="677386" y="-677386"/>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a:t>
          </a:r>
        </a:p>
        <a:p>
          <a:pPr marL="0" lvl="0" indent="0" algn="ctr" defTabSz="1244600">
            <a:lnSpc>
              <a:spcPct val="100000"/>
            </a:lnSpc>
            <a:spcBef>
              <a:spcPct val="0"/>
            </a:spcBef>
            <a:spcAft>
              <a:spcPct val="35000"/>
            </a:spcAft>
            <a:buNone/>
          </a:pPr>
          <a:r>
            <a:rPr lang="en-US" sz="2800" kern="1200"/>
            <a:t>MANUFACTURING</a:t>
          </a:r>
        </a:p>
        <a:p>
          <a:pPr marL="0" lvl="0" indent="0" algn="ctr" defTabSz="1244600">
            <a:lnSpc>
              <a:spcPct val="100000"/>
            </a:lnSpc>
            <a:spcBef>
              <a:spcPct val="0"/>
            </a:spcBef>
            <a:spcAft>
              <a:spcPct val="35000"/>
            </a:spcAft>
            <a:buNone/>
          </a:pPr>
          <a:r>
            <a:rPr lang="en-US" sz="2800" kern="1200"/>
            <a:t>PLANT</a:t>
          </a:r>
        </a:p>
      </dsp:txBody>
      <dsp:txXfrm rot="5400000">
        <a:off x="-1" y="1"/>
        <a:ext cx="4064000" cy="2031920"/>
      </dsp:txXfrm>
    </dsp:sp>
    <dsp:sp modelId="{97AE02B1-131E-4D76-8495-C710475CA3F5}">
      <dsp:nvSpPr>
        <dsp:cNvPr id="0" name=""/>
        <dsp:cNvSpPr/>
      </dsp:nvSpPr>
      <dsp:spPr>
        <a:xfrm>
          <a:off x="4064000" y="0"/>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UNIQUE PRODUCT</a:t>
          </a:r>
        </a:p>
      </dsp:txBody>
      <dsp:txXfrm>
        <a:off x="4064000" y="0"/>
        <a:ext cx="4064000" cy="2031920"/>
      </dsp:txXfrm>
    </dsp:sp>
    <dsp:sp modelId="{E9423DCB-0F58-4AB8-A9AB-FA09BF248D4C}">
      <dsp:nvSpPr>
        <dsp:cNvPr id="0" name=""/>
        <dsp:cNvSpPr/>
      </dsp:nvSpPr>
      <dsp:spPr>
        <a:xfrm rot="10800000">
          <a:off x="0" y="2709227"/>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 ASSEMBLING UNIT</a:t>
          </a:r>
        </a:p>
      </dsp:txBody>
      <dsp:txXfrm rot="10800000">
        <a:off x="0" y="3386534"/>
        <a:ext cx="4064000" cy="2031920"/>
      </dsp:txXfrm>
    </dsp:sp>
    <dsp:sp modelId="{9528372C-7B29-4DDD-98C9-64AE00BAEDAF}">
      <dsp:nvSpPr>
        <dsp:cNvPr id="0" name=""/>
        <dsp:cNvSpPr/>
      </dsp:nvSpPr>
      <dsp:spPr>
        <a:xfrm rot="5400000">
          <a:off x="4741386" y="2031841"/>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HARD WORKING EMPLOYEES</a:t>
          </a:r>
        </a:p>
      </dsp:txBody>
      <dsp:txXfrm rot="-5400000">
        <a:off x="4063999" y="3386534"/>
        <a:ext cx="4064000" cy="2031920"/>
      </dsp:txXfrm>
    </dsp:sp>
    <dsp:sp modelId="{5F404160-09B3-4383-B293-CADF417D25C2}">
      <dsp:nvSpPr>
        <dsp:cNvPr id="0" name=""/>
        <dsp:cNvSpPr/>
      </dsp:nvSpPr>
      <dsp:spPr>
        <a:xfrm>
          <a:off x="2844799" y="2031920"/>
          <a:ext cx="2438400" cy="1354613"/>
        </a:xfrm>
        <a:prstGeom prst="roundRect">
          <a:avLst/>
        </a:prstGeom>
        <a:solidFill>
          <a:schemeClr val="accent1">
            <a:tint val="6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i="1" kern="1200" dirty="0"/>
            <a:t>STRENGTH</a:t>
          </a:r>
        </a:p>
      </dsp:txBody>
      <dsp:txXfrm>
        <a:off x="2910926" y="2098047"/>
        <a:ext cx="2306146" cy="1222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128-6C86-49B7-B5CC-0153888815E5}">
      <dsp:nvSpPr>
        <dsp:cNvPr id="0" name=""/>
        <dsp:cNvSpPr/>
      </dsp:nvSpPr>
      <dsp:spPr>
        <a:xfrm>
          <a:off x="4103232" y="2798973"/>
          <a:ext cx="2836077" cy="584281"/>
        </a:xfrm>
        <a:custGeom>
          <a:avLst/>
          <a:gdLst/>
          <a:ahLst/>
          <a:cxnLst/>
          <a:rect l="0" t="0" r="0" b="0"/>
          <a:pathLst>
            <a:path>
              <a:moveTo>
                <a:pt x="0" y="0"/>
              </a:moveTo>
              <a:lnTo>
                <a:pt x="0" y="334771"/>
              </a:lnTo>
              <a:lnTo>
                <a:pt x="2836077" y="334771"/>
              </a:lnTo>
              <a:lnTo>
                <a:pt x="2836077"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4018280" y="2798973"/>
          <a:ext cx="91440" cy="584281"/>
        </a:xfrm>
        <a:custGeom>
          <a:avLst/>
          <a:gdLst/>
          <a:ahLst/>
          <a:cxnLst/>
          <a:rect l="0" t="0" r="0" b="0"/>
          <a:pathLst>
            <a:path>
              <a:moveTo>
                <a:pt x="84952" y="0"/>
              </a:moveTo>
              <a:lnTo>
                <a:pt x="84952" y="334771"/>
              </a:lnTo>
              <a:lnTo>
                <a:pt x="45720" y="334771"/>
              </a:lnTo>
              <a:lnTo>
                <a:pt x="4572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188690" y="2798973"/>
          <a:ext cx="2914542" cy="584281"/>
        </a:xfrm>
        <a:custGeom>
          <a:avLst/>
          <a:gdLst/>
          <a:ahLst/>
          <a:cxnLst/>
          <a:rect l="0" t="0" r="0" b="0"/>
          <a:pathLst>
            <a:path>
              <a:moveTo>
                <a:pt x="2914542" y="0"/>
              </a:moveTo>
              <a:lnTo>
                <a:pt x="2914542" y="334771"/>
              </a:lnTo>
              <a:lnTo>
                <a:pt x="0" y="334771"/>
              </a:lnTo>
              <a:lnTo>
                <a:pt x="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19261" y="761793"/>
          <a:ext cx="5767942" cy="2037180"/>
        </a:xfrm>
        <a:prstGeom prst="rect">
          <a:avLst/>
        </a:prstGeom>
        <a:solidFill>
          <a:schemeClr val="accent3">
            <a:shade val="8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3200400">
            <a:lnSpc>
              <a:spcPct val="100000"/>
            </a:lnSpc>
            <a:spcBef>
              <a:spcPct val="0"/>
            </a:spcBef>
            <a:spcAft>
              <a:spcPct val="35000"/>
            </a:spcAft>
            <a:buNone/>
          </a:pPr>
          <a:r>
            <a:rPr lang="en-US" sz="7200" kern="1200"/>
            <a:t>WEAKNESS</a:t>
          </a:r>
        </a:p>
      </dsp:txBody>
      <dsp:txXfrm>
        <a:off x="1219261" y="761793"/>
        <a:ext cx="5767942" cy="2037180"/>
      </dsp:txXfrm>
    </dsp:sp>
    <dsp:sp modelId="{43B7C837-49D6-40CE-BBAB-953D9E4BA7ED}">
      <dsp:nvSpPr>
        <dsp:cNvPr id="0" name=""/>
        <dsp:cNvSpPr/>
      </dsp:nvSpPr>
      <dsp:spPr>
        <a:xfrm>
          <a:off x="54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UNTRAINED LABOUR</a:t>
          </a:r>
        </a:p>
      </dsp:txBody>
      <dsp:txXfrm>
        <a:off x="545" y="3383255"/>
        <a:ext cx="2376289" cy="1188144"/>
      </dsp:txXfrm>
    </dsp:sp>
    <dsp:sp modelId="{08A0D1D2-3A20-4D63-8E35-B7C8B6B16D48}">
      <dsp:nvSpPr>
        <dsp:cNvPr id="0" name=""/>
        <dsp:cNvSpPr/>
      </dsp:nvSpPr>
      <dsp:spPr>
        <a:xfrm>
          <a:off x="287585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INSTALLATION OF HEAVY MACHINERIES</a:t>
          </a:r>
        </a:p>
      </dsp:txBody>
      <dsp:txXfrm>
        <a:off x="2875855" y="3383255"/>
        <a:ext cx="2376289" cy="1188144"/>
      </dsp:txXfrm>
    </dsp:sp>
    <dsp:sp modelId="{7D64F4A3-0E55-47AC-A59B-9D5A9DC25552}">
      <dsp:nvSpPr>
        <dsp:cNvPr id="0" name=""/>
        <dsp:cNvSpPr/>
      </dsp:nvSpPr>
      <dsp:spPr>
        <a:xfrm>
          <a:off x="575116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MANAGEMENT OF AVAILABLE RESOURCES</a:t>
          </a:r>
        </a:p>
      </dsp:txBody>
      <dsp:txXfrm>
        <a:off x="5751165" y="3383255"/>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27B4F-DAC1-45DB-B197-FF28A6229803}">
      <dsp:nvSpPr>
        <dsp:cNvPr id="0" name=""/>
        <dsp:cNvSpPr/>
      </dsp:nvSpPr>
      <dsp:spPr>
        <a:xfrm>
          <a:off x="3937000" y="2256155"/>
          <a:ext cx="2793999" cy="664845"/>
        </a:xfrm>
        <a:custGeom>
          <a:avLst/>
          <a:gdLst/>
          <a:ahLst/>
          <a:cxnLst/>
          <a:rect l="0" t="0" r="0" b="0"/>
          <a:pathLst>
            <a:path>
              <a:moveTo>
                <a:pt x="0" y="0"/>
              </a:moveTo>
              <a:lnTo>
                <a:pt x="0" y="453072"/>
              </a:lnTo>
              <a:lnTo>
                <a:pt x="2793999" y="453072"/>
              </a:lnTo>
              <a:lnTo>
                <a:pt x="2793999"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3891280" y="2256155"/>
          <a:ext cx="91440" cy="664845"/>
        </a:xfrm>
        <a:custGeom>
          <a:avLst/>
          <a:gdLst/>
          <a:ahLst/>
          <a:cxnLst/>
          <a:rect l="0" t="0" r="0" b="0"/>
          <a:pathLst>
            <a:path>
              <a:moveTo>
                <a:pt x="45720" y="0"/>
              </a:moveTo>
              <a:lnTo>
                <a:pt x="4572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1143000" y="2256155"/>
          <a:ext cx="2793999" cy="664845"/>
        </a:xfrm>
        <a:custGeom>
          <a:avLst/>
          <a:gdLst/>
          <a:ahLst/>
          <a:cxnLst/>
          <a:rect l="0" t="0" r="0" b="0"/>
          <a:pathLst>
            <a:path>
              <a:moveTo>
                <a:pt x="2793999" y="0"/>
              </a:moveTo>
              <a:lnTo>
                <a:pt x="2793999" y="453072"/>
              </a:lnTo>
              <a:lnTo>
                <a:pt x="0" y="453072"/>
              </a:lnTo>
              <a:lnTo>
                <a:pt x="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1188725" y="804545"/>
          <a:ext cx="549654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9EA914DE-A312-4852-926F-356E365C8677}">
      <dsp:nvSpPr>
        <dsp:cNvPr id="0" name=""/>
        <dsp:cNvSpPr/>
      </dsp:nvSpPr>
      <dsp:spPr bwMode="white">
        <a:xfrm>
          <a:off x="1442725" y="1045845"/>
          <a:ext cx="549654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100000"/>
            </a:lnSpc>
            <a:spcBef>
              <a:spcPct val="0"/>
            </a:spcBef>
            <a:spcAft>
              <a:spcPct val="35000"/>
            </a:spcAft>
            <a:buNone/>
          </a:pPr>
          <a:r>
            <a:rPr lang="en-US" sz="4400" kern="1200"/>
            <a:t>OPPURTUNITIES</a:t>
          </a:r>
        </a:p>
      </dsp:txBody>
      <dsp:txXfrm>
        <a:off x="1485241" y="1088361"/>
        <a:ext cx="5411517" cy="1366577"/>
      </dsp:txXfrm>
    </dsp:sp>
    <dsp:sp modelId="{A34195EE-C43D-4F9B-A621-CBE3CC21780D}">
      <dsp:nvSpPr>
        <dsp:cNvPr id="0" name=""/>
        <dsp:cNvSpPr/>
      </dsp:nvSpPr>
      <dsp:spPr>
        <a:xfrm>
          <a:off x="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0EA44707-A464-4EC8-A803-F76ACC6D424E}">
      <dsp:nvSpPr>
        <dsp:cNvPr id="0" name=""/>
        <dsp:cNvSpPr/>
      </dsp:nvSpPr>
      <dsp:spPr bwMode="white">
        <a:xfrm>
          <a:off x="254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GOVERNMENT ALWAYS SUPPORT LOCAL BUSINESS</a:t>
          </a:r>
        </a:p>
      </dsp:txBody>
      <dsp:txXfrm>
        <a:off x="296516" y="3204816"/>
        <a:ext cx="2200967" cy="1366577"/>
      </dsp:txXfrm>
    </dsp:sp>
    <dsp:sp modelId="{9BFD9D87-8C19-4DBE-8296-0309769DBFD0}">
      <dsp:nvSpPr>
        <dsp:cNvPr id="0" name=""/>
        <dsp:cNvSpPr/>
      </dsp:nvSpPr>
      <dsp:spPr>
        <a:xfrm>
          <a:off x="279400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C9EEDAB6-9D89-4307-9A78-74562B5413C5}">
      <dsp:nvSpPr>
        <dsp:cNvPr id="0" name=""/>
        <dsp:cNvSpPr/>
      </dsp:nvSpPr>
      <dsp:spPr bwMode="white">
        <a:xfrm>
          <a:off x="3048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MANY PEOPLE WERE TIRED OF THE SAME OLD FASHIONED BIKES</a:t>
          </a:r>
        </a:p>
      </dsp:txBody>
      <dsp:txXfrm>
        <a:off x="3090516" y="3204816"/>
        <a:ext cx="2200967" cy="1366577"/>
      </dsp:txXfrm>
    </dsp:sp>
    <dsp:sp modelId="{2D8D86B7-8B04-4B1B-BC92-899840729A5E}">
      <dsp:nvSpPr>
        <dsp:cNvPr id="0" name=""/>
        <dsp:cNvSpPr/>
      </dsp:nvSpPr>
      <dsp:spPr>
        <a:xfrm>
          <a:off x="5587999"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8769E358-0801-4D47-BCD9-1071CF68D178}">
      <dsp:nvSpPr>
        <dsp:cNvPr id="0" name=""/>
        <dsp:cNvSpPr/>
      </dsp:nvSpPr>
      <dsp:spPr bwMode="white">
        <a:xfrm>
          <a:off x="5841999"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WE ARE SELLING OUR PRODUCT AND SERVICE ONLINE AND ALSO WE ARE PROVIDING FREE HOME DELIVERY OF OUR BIKES</a:t>
          </a:r>
        </a:p>
      </dsp:txBody>
      <dsp:txXfrm>
        <a:off x="5884515" y="3204816"/>
        <a:ext cx="2200967" cy="1366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CHINESE BIKE MAKERS WILL NOT COPY OUR IDEA</a:t>
          </a:r>
        </a:p>
      </dsp:txBody>
      <dsp:txXfrm>
        <a:off x="39481" y="39481"/>
        <a:ext cx="5454226" cy="1269016"/>
      </dsp:txXfrm>
    </dsp:sp>
    <dsp:sp modelId="{A339F384-4BED-4FC2-8E07-A05A6FA26E24}">
      <dsp:nvSpPr>
        <dsp:cNvPr id="0" name=""/>
        <dsp:cNvSpPr/>
      </dsp:nvSpPr>
      <dsp:spPr bwMode="white">
        <a:xfrm>
          <a:off x="609599" y="1572641"/>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THE VALUE OF RUPEE WILL NOT FALL BECAUSE WE ARE BUYING RAW MATERIALS FROM ABROAD</a:t>
          </a:r>
        </a:p>
      </dsp:txBody>
      <dsp:txXfrm>
        <a:off x="649080" y="1612122"/>
        <a:ext cx="5344052" cy="1269015"/>
      </dsp:txXfrm>
    </dsp:sp>
    <dsp:sp modelId="{1849904B-B9A1-41B8-AE72-D62AF180C8CC}">
      <dsp:nvSpPr>
        <dsp:cNvPr id="0" name=""/>
        <dsp:cNvSpPr/>
      </dsp:nvSpPr>
      <dsp:spPr bwMode="white">
        <a:xfrm>
          <a:off x="1219199" y="3145282"/>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POWER SHORTAGES AND CUTS</a:t>
          </a:r>
        </a:p>
      </dsp:txBody>
      <dsp:txXfrm>
        <a:off x="1258680" y="3184763"/>
        <a:ext cx="5344052" cy="1269015"/>
      </dsp:txXfrm>
    </dsp:sp>
    <dsp:sp modelId="{CF9E5FB5-3C8E-4F9C-BE67-08F0D67091D7}">
      <dsp:nvSpPr>
        <dsp:cNvPr id="0" name=""/>
        <dsp:cNvSpPr/>
      </dsp:nvSpPr>
      <dsp:spPr bwMode="white">
        <a:xfrm>
          <a:off x="6032614" y="1022216"/>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29756" y="1022216"/>
        <a:ext cx="481901" cy="659329"/>
      </dsp:txXfrm>
    </dsp:sp>
    <dsp:sp modelId="{A03B5AAD-8870-4FBD-A0AF-D6730408EEF5}">
      <dsp:nvSpPr>
        <dsp:cNvPr id="0" name=""/>
        <dsp:cNvSpPr/>
      </dsp:nvSpPr>
      <dsp:spPr bwMode="white">
        <a:xfrm>
          <a:off x="6642214" y="2585871"/>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39356" y="2585871"/>
        <a:ext cx="481901" cy="6593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SimSun" panose="02010600030101010101" pitchFamily="2" charset="-122"/>
              <a:cs typeface="SimSun"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SimSun" panose="02010600030101010101" pitchFamily="2" charset="-122"/>
                <a:cs typeface="SimSun" panose="02010600030101010101" pitchFamily="2" charset="-122"/>
              </a:rPr>
              <a:t>12/16/2022</a:t>
            </a:fld>
            <a:endParaRPr lang="en-US">
              <a:ea typeface="SimSun" panose="02010600030101010101" pitchFamily="2" charset="-122"/>
              <a:cs typeface="SimSun"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SimSun" panose="02010600030101010101" pitchFamily="2" charset="-122"/>
              <a:cs typeface="SimSun"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SimSun" panose="02010600030101010101" pitchFamily="2" charset="-122"/>
                <a:cs typeface="SimSun" panose="02010600030101010101" pitchFamily="2" charset="-122"/>
              </a:rPr>
              <a:t>‹#›</a:t>
            </a:fld>
            <a:endParaRPr lang="en-US">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SimSun" panose="02010600030101010101" pitchFamily="2" charset="-122"/>
                <a:cs typeface="SimSun" panose="02010600030101010101" pitchFamily="2"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SimSun" panose="02010600030101010101" pitchFamily="2" charset="-122"/>
                <a:cs typeface="SimSun" panose="02010600030101010101" pitchFamily="2" charset="-122"/>
              </a:defRPr>
            </a:lvl1pPr>
          </a:lstStyle>
          <a:p>
            <a:fld id="{3EFD42F7-718C-4B98-AAEC-167E6DDD60A7}" type="datetimeFigureOut">
              <a:rPr lang="en-US" smtClean="0"/>
              <a:t>12/16/2022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SimSun" panose="02010600030101010101" pitchFamily="2" charset="-122"/>
                <a:cs typeface="SimSun" panose="02010600030101010101" pitchFamily="2"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SimSun" panose="02010600030101010101" pitchFamily="2" charset="-122"/>
                <a:cs typeface="SimSun" panose="02010600030101010101" pitchFamily="2" charset="-122"/>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1pPr>
    <a:lvl2pPr marL="4572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2pPr>
    <a:lvl3pPr marL="9144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3pPr>
    <a:lvl4pPr marL="13716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4pPr>
    <a:lvl5pPr marL="18288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763DBCC-3169-4421-9853-3E114E793E2B}" type="datetimeFigureOut">
              <a:rPr lang="en-US" smtClean="0"/>
              <a:t>12/16/2022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139595AB-FB87-4C74-B503-5D07A57E3B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63DBCC-3169-4421-9853-3E114E793E2B}" type="datetimeFigureOut">
              <a:rPr lang="en-US" smtClean="0"/>
              <a:t>12/16/2022</a:t>
            </a:fld>
            <a:endParaRPr lang="en-US"/>
          </a:p>
        </p:txBody>
      </p:sp>
      <p:sp>
        <p:nvSpPr>
          <p:cNvPr id="9" name="Slide Number Placeholder 8"/>
          <p:cNvSpPr>
            <a:spLocks noGrp="1"/>
          </p:cNvSpPr>
          <p:nvPr>
            <p:ph type="sldNum" sz="quarter" idx="15"/>
          </p:nvPr>
        </p:nvSpPr>
        <p:spPr/>
        <p:txBody>
          <a:bodyPr rtlCol="0"/>
          <a:lstStyle/>
          <a:p>
            <a:fld id="{139595AB-FB87-4C74-B503-5D07A57E3BB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139595AB-FB87-4C74-B503-5D07A57E3B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63DBCC-3169-4421-9853-3E114E793E2B}"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595AB-FB87-4C74-B503-5D07A57E3BB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763DBCC-3169-4421-9853-3E114E793E2B}"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595AB-FB87-4C74-B503-5D07A57E3BB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763DBCC-3169-4421-9853-3E114E793E2B}" type="datetimeFigureOut">
              <a:rPr lang="en-US" smtClean="0"/>
              <a:t>12/16/2022</a:t>
            </a:fld>
            <a:endParaRPr lang="en-US"/>
          </a:p>
        </p:txBody>
      </p:sp>
      <p:sp>
        <p:nvSpPr>
          <p:cNvPr id="7" name="Slide Number Placeholder 6"/>
          <p:cNvSpPr>
            <a:spLocks noGrp="1"/>
          </p:cNvSpPr>
          <p:nvPr>
            <p:ph type="sldNum" sz="quarter" idx="11"/>
          </p:nvPr>
        </p:nvSpPr>
        <p:spPr/>
        <p:txBody>
          <a:bodyPr rtlCol="0"/>
          <a:lstStyle/>
          <a:p>
            <a:fld id="{139595AB-FB87-4C74-B503-5D07A57E3BB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DBCC-3169-4421-9853-3E114E793E2B}"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63DBCC-3169-4421-9853-3E114E793E2B}" type="datetimeFigureOut">
              <a:rPr lang="en-US" smtClean="0"/>
              <a:t>12/16/2022</a:t>
            </a:fld>
            <a:endParaRPr lang="en-US"/>
          </a:p>
        </p:txBody>
      </p:sp>
      <p:sp>
        <p:nvSpPr>
          <p:cNvPr id="22" name="Slide Number Placeholder 21"/>
          <p:cNvSpPr>
            <a:spLocks noGrp="1"/>
          </p:cNvSpPr>
          <p:nvPr>
            <p:ph type="sldNum" sz="quarter" idx="15"/>
          </p:nvPr>
        </p:nvSpPr>
        <p:spPr/>
        <p:txBody>
          <a:bodyPr rtlCol="0"/>
          <a:lstStyle/>
          <a:p>
            <a:fld id="{139595AB-FB87-4C74-B503-5D07A57E3BB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7" name="Date Placeholder 16"/>
          <p:cNvSpPr>
            <a:spLocks noGrp="1"/>
          </p:cNvSpPr>
          <p:nvPr>
            <p:ph type="dt" sz="half" idx="10"/>
          </p:nvPr>
        </p:nvSpPr>
        <p:spPr/>
        <p:txBody>
          <a:bodyPr rtlCol="0"/>
          <a:lstStyle/>
          <a:p>
            <a:fld id="{D763DBCC-3169-4421-9853-3E114E793E2B}" type="datetimeFigureOut">
              <a:rPr lang="en-US" smtClean="0"/>
              <a:t>12/16/2022</a:t>
            </a:fld>
            <a:endParaRPr lang="en-US"/>
          </a:p>
        </p:txBody>
      </p:sp>
      <p:sp>
        <p:nvSpPr>
          <p:cNvPr id="18" name="Slide Number Placeholder 17"/>
          <p:cNvSpPr>
            <a:spLocks noGrp="1"/>
          </p:cNvSpPr>
          <p:nvPr>
            <p:ph type="sldNum" sz="quarter" idx="11"/>
          </p:nvPr>
        </p:nvSpPr>
        <p:spPr/>
        <p:txBody>
          <a:bodyPr rtlCol="0"/>
          <a:lstStyle/>
          <a:p>
            <a:fld id="{139595AB-FB87-4C74-B503-5D07A57E3BB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ea typeface="SimSun" panose="02010600030101010101" pitchFamily="2" charset="-122"/>
                <a:cs typeface="SimSun" panose="02010600030101010101" pitchFamily="2" charset="-122"/>
              </a:defRPr>
            </a:lvl1pPr>
          </a:lstStyle>
          <a:p>
            <a:fld id="{D763DBCC-3169-4421-9853-3E114E793E2B}" type="datetimeFigureOut">
              <a:rPr lang="en-US" smtClean="0"/>
              <a:t>12/16/2022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ea typeface="SimSun" panose="02010600030101010101" pitchFamily="2" charset="-122"/>
                <a:cs typeface="SimSun" panose="02010600030101010101" pitchFamily="2" charset="-122"/>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ea typeface="SimSun" panose="02010600030101010101" pitchFamily="2" charset="-122"/>
                <a:cs typeface="SimSun" panose="02010600030101010101" pitchFamily="2" charset="-122"/>
              </a:defRPr>
            </a:lvl1pPr>
          </a:lstStyle>
          <a:p>
            <a:fld id="{139595AB-FB87-4C74-B503-5D07A57E3B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SimSun" panose="02010600030101010101" pitchFamily="2" charset="-122"/>
          <a:cs typeface="SimSun" panose="02010600030101010101" pitchFamily="2" charset="-122"/>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SimSun" panose="02010600030101010101" pitchFamily="2" charset="-122"/>
          <a:cs typeface="SimSun" panose="02010600030101010101" pitchFamily="2" charset="-122"/>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SimSun" panose="02010600030101010101" pitchFamily="2" charset="-122"/>
          <a:cs typeface="SimSun" panose="02010600030101010101" pitchFamily="2" charset="-122"/>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SimSun" panose="02010600030101010101" pitchFamily="2" charset="-122"/>
          <a:cs typeface="SimSun" panose="02010600030101010101" pitchFamily="2"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forbes.com/sites/jaysondemers/2014/06/01/how-to-write-the-perfect-business-blog-post/#143ed7191366"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172200" cy="2053590"/>
          </a:xfrm>
        </p:spPr>
        <p:txBody>
          <a:bodyPr/>
          <a:lstStyle/>
          <a:p>
            <a:r>
              <a:rPr lang="en-US" dirty="0"/>
              <a:t>MARKETING MANAGEMENT PROJECT</a:t>
            </a:r>
          </a:p>
        </p:txBody>
      </p:sp>
      <p:sp>
        <p:nvSpPr>
          <p:cNvPr id="3" name="Text Placeholder 2"/>
          <p:cNvSpPr>
            <a:spLocks noGrp="1"/>
          </p:cNvSpPr>
          <p:nvPr>
            <p:ph type="body" idx="1"/>
          </p:nvPr>
        </p:nvSpPr>
        <p:spPr>
          <a:xfrm>
            <a:off x="2124364" y="2438400"/>
            <a:ext cx="6172200" cy="3810000"/>
          </a:xfrm>
        </p:spPr>
        <p:txBody>
          <a:bodyPr>
            <a:normAutofit/>
          </a:bodyPr>
          <a:lstStyle/>
          <a:p>
            <a:endParaRPr lang="en-US" dirty="0"/>
          </a:p>
          <a:p>
            <a:r>
              <a:rPr lang="en-US" u="sng" dirty="0"/>
              <a:t>FAST NUCES KARACHI CAMPUS</a:t>
            </a:r>
          </a:p>
          <a:p>
            <a:r>
              <a:rPr lang="en-US" u="sng" dirty="0"/>
              <a:t>TEACHER INCHARGE:</a:t>
            </a:r>
          </a:p>
          <a:p>
            <a:r>
              <a:rPr lang="en-US" dirty="0"/>
              <a:t>MS.ASIYA ZAHEER</a:t>
            </a:r>
          </a:p>
          <a:p>
            <a:endParaRPr lang="en-US" dirty="0"/>
          </a:p>
          <a:p>
            <a:r>
              <a:rPr lang="en-US" u="sng" dirty="0"/>
              <a:t>SUBMITTED BY:</a:t>
            </a:r>
            <a:r>
              <a:rPr lang="en-US" dirty="0"/>
              <a:t>	</a:t>
            </a:r>
            <a:r>
              <a:rPr lang="en-US" u="sng" dirty="0"/>
              <a:t>ROLL NUMBER:</a:t>
            </a:r>
          </a:p>
          <a:p>
            <a:r>
              <a:rPr lang="en-US" dirty="0"/>
              <a:t>SHAHMIR		21K-4583</a:t>
            </a:r>
          </a:p>
          <a:p>
            <a:r>
              <a:rPr lang="en-US" dirty="0"/>
              <a:t>AREEB			21K-3346</a:t>
            </a:r>
          </a:p>
          <a:p>
            <a:r>
              <a:rPr lang="en-US" dirty="0"/>
              <a:t>JAHANZAIB		21K-3361</a:t>
            </a:r>
          </a:p>
          <a:p>
            <a:r>
              <a:rPr lang="en-US" dirty="0"/>
              <a:t>HUZAIFA		21K-4948</a:t>
            </a:r>
          </a:p>
          <a:p>
            <a:endParaRPr lang="en-US" dirty="0"/>
          </a:p>
        </p:txBody>
      </p:sp>
    </p:spTree>
    <p:extLst>
      <p:ext uri="{BB962C8B-B14F-4D97-AF65-F5344CB8AC3E}">
        <p14:creationId xmlns:p14="http://schemas.microsoft.com/office/powerpoint/2010/main" val="401169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84627633"/>
              </p:ext>
            </p:extLst>
          </p:nvPr>
        </p:nvGraphicFramePr>
        <p:xfrm>
          <a:off x="508000" y="1644650"/>
          <a:ext cx="8128000" cy="449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504825" y="211455"/>
            <a:ext cx="7419975" cy="1322070"/>
          </a:xfrm>
          <a:prstGeom prst="rect">
            <a:avLst/>
          </a:prstGeom>
          <a:noFill/>
        </p:spPr>
        <p:txBody>
          <a:bodyPr wrap="square" rtlCol="0">
            <a:spAutoFit/>
          </a:bodyPr>
          <a:lstStyle/>
          <a:p>
            <a:r>
              <a:rPr lang="en-US" sz="8000">
                <a:ln w="22225">
                  <a:solidFill>
                    <a:schemeClr val="accent2"/>
                  </a:solidFill>
                  <a:prstDash val="solid"/>
                </a:ln>
                <a:solidFill>
                  <a:schemeClr val="accent2">
                    <a:lumMod val="40000"/>
                    <a:lumOff val="60000"/>
                  </a:schemeClr>
                </a:solidFill>
                <a:effectLst/>
              </a:rPr>
              <a:t>THREATS</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MARKETING STRATEGIES:</a:t>
            </a:r>
            <a:br>
              <a:rPr lang="en-US" dirty="0"/>
            </a:br>
            <a:r>
              <a:rPr lang="en-US" dirty="0"/>
              <a:t>1)PRODUCT:</a:t>
            </a:r>
            <a:br>
              <a:rPr lang="en-US" dirty="0"/>
            </a:br>
            <a:r>
              <a:rPr lang="en-US" dirty="0"/>
              <a:t>   What SHAH BIKE actually is?</a:t>
            </a:r>
          </a:p>
        </p:txBody>
      </p:sp>
      <p:sp>
        <p:nvSpPr>
          <p:cNvPr id="3" name="Content Placeholder 2"/>
          <p:cNvSpPr>
            <a:spLocks noGrp="1"/>
          </p:cNvSpPr>
          <p:nvPr>
            <p:ph sz="quarter" idx="1"/>
          </p:nvPr>
        </p:nvSpPr>
        <p:spPr/>
        <p:txBody>
          <a:bodyPr/>
          <a:lstStyle/>
          <a:p>
            <a:r>
              <a:rPr lang="en-US" dirty="0"/>
              <a:t>80 cc Engine</a:t>
            </a:r>
          </a:p>
          <a:p>
            <a:pPr lvl="1"/>
            <a:r>
              <a:rPr lang="en-US" dirty="0"/>
              <a:t>which is super refined with its BS6 lineup</a:t>
            </a:r>
          </a:p>
          <a:p>
            <a:r>
              <a:rPr lang="en-US" dirty="0"/>
              <a:t>Mileage 60km/</a:t>
            </a:r>
            <a:r>
              <a:rPr lang="en-US" dirty="0" err="1"/>
              <a:t>hr</a:t>
            </a:r>
            <a:endParaRPr lang="en-US" dirty="0"/>
          </a:p>
          <a:p>
            <a:pPr lvl="1"/>
            <a:r>
              <a:rPr lang="en-US" dirty="0"/>
              <a:t>You can get any where between 50-60 </a:t>
            </a:r>
            <a:r>
              <a:rPr lang="en-US" dirty="0" err="1"/>
              <a:t>kmph</a:t>
            </a:r>
            <a:endParaRPr lang="en-US" dirty="0"/>
          </a:p>
          <a:p>
            <a:r>
              <a:rPr lang="en-US" dirty="0"/>
              <a:t>Low noise exhaust</a:t>
            </a:r>
          </a:p>
          <a:p>
            <a:pPr lvl="1"/>
            <a:r>
              <a:rPr lang="en-US" dirty="0"/>
              <a:t>Feels smooth when riding</a:t>
            </a:r>
          </a:p>
          <a:p>
            <a:r>
              <a:rPr lang="en-US" dirty="0"/>
              <a:t>Integrated with 4 speed Gearbox</a:t>
            </a:r>
          </a:p>
          <a:p>
            <a:r>
              <a:rPr lang="en-US" dirty="0"/>
              <a:t>Dual Shock Absorbers</a:t>
            </a:r>
          </a:p>
          <a:p>
            <a:pPr lvl="1"/>
            <a:r>
              <a:rPr lang="en-US" dirty="0"/>
              <a:t>Keeps you Comfortable</a:t>
            </a:r>
          </a:p>
          <a:p>
            <a:r>
              <a:rPr lang="en-US" dirty="0"/>
              <a:t>Drum Brakes</a:t>
            </a:r>
          </a:p>
          <a:p>
            <a:pPr lvl="1"/>
            <a:r>
              <a:rPr lang="en-US" dirty="0"/>
              <a:t>Attached at the front and rear of the bike.</a:t>
            </a:r>
          </a:p>
        </p:txBody>
      </p:sp>
    </p:spTree>
    <p:extLst>
      <p:ext uri="{BB962C8B-B14F-4D97-AF65-F5344CB8AC3E}">
        <p14:creationId xmlns:p14="http://schemas.microsoft.com/office/powerpoint/2010/main" val="120494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2)PRICE:</a:t>
            </a:r>
            <a:br>
              <a:rPr lang="en-US" dirty="0"/>
            </a:br>
            <a:r>
              <a:rPr lang="en-US" dirty="0"/>
              <a:t>   OUR PRICING STRATEGY</a:t>
            </a:r>
          </a:p>
        </p:txBody>
      </p:sp>
      <p:sp>
        <p:nvSpPr>
          <p:cNvPr id="3" name="Content Placeholder 2"/>
          <p:cNvSpPr>
            <a:spLocks noGrp="1"/>
          </p:cNvSpPr>
          <p:nvPr>
            <p:ph sz="quarter" idx="1"/>
          </p:nvPr>
        </p:nvSpPr>
        <p:spPr/>
        <p:txBody>
          <a:bodyPr>
            <a:normAutofit/>
          </a:bodyPr>
          <a:lstStyle/>
          <a:p>
            <a:r>
              <a:rPr lang="en-US" dirty="0"/>
              <a:t>We have applied Economy Pricing on our Bikes to  make our customers feel they are in control.</a:t>
            </a:r>
          </a:p>
          <a:p>
            <a:r>
              <a:rPr lang="en-US" dirty="0"/>
              <a:t>The Bike prices are based on Penetration pricing so that our Bikes can penetrate in the market easily which will result in more positive word-of-mouth and this will produce more sales and profits.</a:t>
            </a:r>
          </a:p>
          <a:p>
            <a:r>
              <a:rPr lang="en-US" dirty="0"/>
              <a:t>We continuously improve and innovate our current pricing method, making sure it stays ahead of the game and is adjusted to prevailing industry trends.</a:t>
            </a:r>
          </a:p>
        </p:txBody>
      </p:sp>
    </p:spTree>
    <p:extLst>
      <p:ext uri="{BB962C8B-B14F-4D97-AF65-F5344CB8AC3E}">
        <p14:creationId xmlns:p14="http://schemas.microsoft.com/office/powerpoint/2010/main" val="42701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3)PLACE:</a:t>
            </a:r>
            <a:br>
              <a:rPr lang="en-US" dirty="0"/>
            </a:br>
            <a:r>
              <a:rPr lang="en-US" dirty="0"/>
              <a:t>   More about us!!!				(1/2)</a:t>
            </a:r>
          </a:p>
        </p:txBody>
      </p:sp>
      <p:sp>
        <p:nvSpPr>
          <p:cNvPr id="3" name="Content Placeholder 2"/>
          <p:cNvSpPr>
            <a:spLocks noGrp="1"/>
          </p:cNvSpPr>
          <p:nvPr>
            <p:ph sz="quarter" idx="1"/>
          </p:nvPr>
        </p:nvSpPr>
        <p:spPr/>
        <p:txBody>
          <a:bodyPr/>
          <a:lstStyle/>
          <a:p>
            <a:r>
              <a:rPr lang="en-US" dirty="0"/>
              <a:t>We are currently located in Karachi ,Islamabad , and Lahore.</a:t>
            </a:r>
          </a:p>
          <a:p>
            <a:r>
              <a:rPr lang="en-US" dirty="0"/>
              <a:t>We sell our bikes through authorized dealers which enables us to retain control and approach large number of potential customers.</a:t>
            </a:r>
          </a:p>
          <a:p>
            <a:r>
              <a:rPr lang="en-US" dirty="0"/>
              <a:t>We also care for our Online customers as they can approach us on our official website or can complete their purchases on the </a:t>
            </a:r>
            <a:r>
              <a:rPr lang="en-US" dirty="0" err="1"/>
              <a:t>PakWheels</a:t>
            </a:r>
            <a:r>
              <a:rPr lang="en-US" dirty="0"/>
              <a:t> official website.</a:t>
            </a:r>
          </a:p>
        </p:txBody>
      </p:sp>
    </p:spTree>
    <p:extLst>
      <p:ext uri="{BB962C8B-B14F-4D97-AF65-F5344CB8AC3E}">
        <p14:creationId xmlns:p14="http://schemas.microsoft.com/office/powerpoint/2010/main" val="7215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us!!!				(2/2)</a:t>
            </a:r>
          </a:p>
        </p:txBody>
      </p:sp>
      <p:sp>
        <p:nvSpPr>
          <p:cNvPr id="3" name="Content Placeholder 2"/>
          <p:cNvSpPr>
            <a:spLocks noGrp="1"/>
          </p:cNvSpPr>
          <p:nvPr>
            <p:ph sz="quarter" idx="1"/>
          </p:nvPr>
        </p:nvSpPr>
        <p:spPr/>
        <p:txBody>
          <a:bodyPr/>
          <a:lstStyle/>
          <a:p>
            <a:r>
              <a:rPr lang="en-US" dirty="0"/>
              <a:t>We try to give relaxation to our customers by providing them with 2 options as payment terms:</a:t>
            </a:r>
          </a:p>
          <a:p>
            <a:pPr marL="457200" indent="-457200">
              <a:buFont typeface="+mj-lt"/>
              <a:buAutoNum type="arabicPeriod"/>
            </a:pPr>
            <a:r>
              <a:rPr lang="en-US" dirty="0"/>
              <a:t>To pay the invoices in 30 days.</a:t>
            </a:r>
          </a:p>
          <a:p>
            <a:pPr marL="457200" indent="-457200">
              <a:buFont typeface="+mj-lt"/>
              <a:buAutoNum type="arabicPeriod"/>
            </a:pPr>
            <a:r>
              <a:rPr lang="en-US" dirty="0"/>
              <a:t>To pay in 2 installments:</a:t>
            </a:r>
          </a:p>
          <a:p>
            <a:pPr marL="822960" lvl="1" indent="-457200">
              <a:buFont typeface="+mj-lt"/>
              <a:buAutoNum type="alphaLcParenR"/>
            </a:pPr>
            <a:r>
              <a:rPr lang="en-US" dirty="0"/>
              <a:t>First installment covers 80% of the receivable and is paid as soon as the bike is delivered to the client.</a:t>
            </a:r>
          </a:p>
          <a:p>
            <a:pPr marL="822960" lvl="1" indent="-457200">
              <a:buFont typeface="+mj-lt"/>
              <a:buAutoNum type="alphaLcParenR"/>
            </a:pPr>
            <a:r>
              <a:rPr lang="en-US" dirty="0"/>
              <a:t>Second installment covers the remaining 20% .</a:t>
            </a:r>
          </a:p>
        </p:txBody>
      </p:sp>
    </p:spTree>
    <p:extLst>
      <p:ext uri="{BB962C8B-B14F-4D97-AF65-F5344CB8AC3E}">
        <p14:creationId xmlns:p14="http://schemas.microsoft.com/office/powerpoint/2010/main" val="2930340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7DF4-55DB-5942-D78E-70B8FA710EDE}"/>
              </a:ext>
            </a:extLst>
          </p:cNvPr>
          <p:cNvSpPr>
            <a:spLocks noGrp="1"/>
          </p:cNvSpPr>
          <p:nvPr>
            <p:ph type="title"/>
          </p:nvPr>
        </p:nvSpPr>
        <p:spPr>
          <a:xfrm>
            <a:off x="457200" y="0"/>
            <a:ext cx="7467600" cy="838200"/>
          </a:xfrm>
        </p:spPr>
        <p:txBody>
          <a:bodyPr/>
          <a:lstStyle/>
          <a:p>
            <a:r>
              <a:rPr lang="en-US" dirty="0"/>
              <a:t>PROMOTION: </a:t>
            </a:r>
          </a:p>
        </p:txBody>
      </p:sp>
      <p:sp>
        <p:nvSpPr>
          <p:cNvPr id="3" name="TextBox 2">
            <a:extLst>
              <a:ext uri="{FF2B5EF4-FFF2-40B4-BE49-F238E27FC236}">
                <a16:creationId xmlns:a16="http://schemas.microsoft.com/office/drawing/2014/main" id="{F1EA876D-6284-F563-ED24-B4DFC85358FA}"/>
              </a:ext>
            </a:extLst>
          </p:cNvPr>
          <p:cNvSpPr txBox="1"/>
          <p:nvPr/>
        </p:nvSpPr>
        <p:spPr>
          <a:xfrm>
            <a:off x="152400" y="762000"/>
            <a:ext cx="8534400" cy="6340197"/>
          </a:xfrm>
          <a:prstGeom prst="rect">
            <a:avLst/>
          </a:prstGeom>
          <a:noFill/>
        </p:spPr>
        <p:txBody>
          <a:bodyPr wrap="square" rtlCol="0">
            <a:spAutoFit/>
          </a:bodyPr>
          <a:lstStyle/>
          <a:p>
            <a:pPr algn="ctr"/>
            <a:r>
              <a:rPr lang="en-US" dirty="0"/>
              <a:t>“</a:t>
            </a:r>
            <a:r>
              <a:rPr lang="en-US" sz="2400" b="1" dirty="0"/>
              <a:t>Let’s start journey</a:t>
            </a:r>
            <a:r>
              <a:rPr lang="en-US" dirty="0"/>
              <a:t>”</a:t>
            </a:r>
          </a:p>
          <a:p>
            <a:r>
              <a:rPr lang="en-US" dirty="0"/>
              <a:t>Medium of Promotion: </a:t>
            </a:r>
          </a:p>
          <a:p>
            <a:pPr marL="285750" indent="-285750">
              <a:buFont typeface="Arial" panose="020B0604020202020204" pitchFamily="34" charset="0"/>
              <a:buChar char="•"/>
            </a:pPr>
            <a:r>
              <a:rPr lang="en-US" dirty="0"/>
              <a:t>ONLINE:</a:t>
            </a:r>
          </a:p>
          <a:p>
            <a:pPr marL="742950" lvl="1" indent="-285750">
              <a:buFont typeface="Wingdings" panose="05000000000000000000" pitchFamily="2" charset="2"/>
              <a:buChar char="v"/>
            </a:pPr>
            <a:r>
              <a:rPr lang="en-US" dirty="0"/>
              <a:t> Through our social media handles (Instagram, Facebook and twitter).</a:t>
            </a:r>
            <a:r>
              <a:rPr lang="en-US" b="0" i="0" dirty="0">
                <a:solidFill>
                  <a:srgbClr val="33312C"/>
                </a:solidFill>
                <a:effectLst/>
              </a:rPr>
              <a:t> By posting important announcements and photos, your page will attract the customer's attention.</a:t>
            </a:r>
            <a:endParaRPr lang="en-US" dirty="0"/>
          </a:p>
          <a:p>
            <a:pPr marL="742950" lvl="1" indent="-285750">
              <a:buFont typeface="Wingdings" panose="05000000000000000000" pitchFamily="2" charset="2"/>
              <a:buChar char="v"/>
            </a:pPr>
            <a:r>
              <a:rPr lang="en-US" dirty="0"/>
              <a:t> Other main Online Promotion Platform is own website to give know how about our product and this website promote through company Social handles.</a:t>
            </a:r>
          </a:p>
          <a:p>
            <a:pPr lvl="1"/>
            <a:r>
              <a:rPr lang="en-US" dirty="0"/>
              <a:t>	</a:t>
            </a:r>
            <a:r>
              <a:rPr lang="en-US" b="0" i="0" dirty="0">
                <a:solidFill>
                  <a:srgbClr val="33312C"/>
                </a:solidFill>
                <a:effectLst/>
              </a:rPr>
              <a:t>No matter how big or small your bike business is, without an online presence, We are invisible. For that reason, it is crucial to put Our business online and keep the customers updated about the shop’s services or products. With this, make sure you provide former customers’ testimonial so they can get a better insight into your professionalism.</a:t>
            </a:r>
            <a:endParaRPr lang="en-US" dirty="0"/>
          </a:p>
          <a:p>
            <a:pPr marL="742950" lvl="1" indent="-285750">
              <a:buFont typeface="Wingdings" panose="05000000000000000000" pitchFamily="2" charset="2"/>
              <a:buChar char="v"/>
            </a:pPr>
            <a:r>
              <a:rPr lang="en-US" dirty="0"/>
              <a:t>Also, on different related websites.</a:t>
            </a:r>
          </a:p>
          <a:p>
            <a:pPr marL="742950" lvl="1" indent="-285750">
              <a:buFont typeface="Wingdings" panose="05000000000000000000" pitchFamily="2" charset="2"/>
              <a:buChar char="v"/>
            </a:pPr>
            <a:r>
              <a:rPr lang="en-US" b="0" i="0" dirty="0">
                <a:solidFill>
                  <a:srgbClr val="33312C"/>
                </a:solidFill>
                <a:effectLst/>
              </a:rPr>
              <a:t>Take advantage of content marketing and give a thought to making a guide or even an e-book. By doing so, Our audience can sign–up for your newsletter. This type of marketing strategy is extremely popular nowadays. For a bicycle business, a good idea would be to help the customers choose a good bicycle.</a:t>
            </a:r>
            <a:endParaRPr lang="en-US" sz="1600" dirty="0"/>
          </a:p>
          <a:p>
            <a:pPr lvl="1"/>
            <a:r>
              <a:rPr lang="en-US" dirty="0"/>
              <a:t>We will try to engage them by writing blogs on our social media handles and on different related websites.</a:t>
            </a:r>
          </a:p>
        </p:txBody>
      </p:sp>
    </p:spTree>
    <p:extLst>
      <p:ext uri="{BB962C8B-B14F-4D97-AF65-F5344CB8AC3E}">
        <p14:creationId xmlns:p14="http://schemas.microsoft.com/office/powerpoint/2010/main" val="2837167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1343-8559-D207-3546-5C394FC4E817}"/>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CD39B1A6-DA37-5A4A-DAC3-0B03AE0C22F0}"/>
              </a:ext>
            </a:extLst>
          </p:cNvPr>
          <p:cNvSpPr txBox="1"/>
          <p:nvPr/>
        </p:nvSpPr>
        <p:spPr>
          <a:xfrm>
            <a:off x="457200" y="1600200"/>
            <a:ext cx="8305800" cy="4801314"/>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dirty="0"/>
              <a:t>OFFLINE:</a:t>
            </a:r>
          </a:p>
          <a:p>
            <a:pPr marL="742950" lvl="1" indent="-285750">
              <a:buFont typeface="Wingdings" panose="05000000000000000000" pitchFamily="2" charset="2"/>
              <a:buChar char="v"/>
            </a:pPr>
            <a:r>
              <a:rPr lang="en-US" dirty="0"/>
              <a:t>We will do offline promotion most hotspot means Patrol Stations, through the pamphlet in busses and other medium of transport and, also in public area we will build our own stalls and shows our products.</a:t>
            </a:r>
          </a:p>
          <a:p>
            <a:pPr marL="742950" lvl="1" indent="-285750">
              <a:buFont typeface="Wingdings" panose="05000000000000000000" pitchFamily="2" charset="2"/>
              <a:buChar char="v"/>
            </a:pPr>
            <a:r>
              <a:rPr lang="en-US" dirty="0"/>
              <a:t>As compeered to other vehicles bikes is eco-friendly vehicle. </a:t>
            </a:r>
            <a:r>
              <a:rPr lang="en-US" b="0" i="0" dirty="0">
                <a:solidFill>
                  <a:srgbClr val="33312C"/>
                </a:solidFill>
                <a:effectLst/>
              </a:rPr>
              <a:t>Get this message across by </a:t>
            </a:r>
            <a:r>
              <a:rPr lang="en-US" b="0" i="0" u="sng" strike="noStrike" dirty="0">
                <a:effectLst/>
                <a:hlinkClick r:id="rId2"/>
              </a:rPr>
              <a:t>writing blog posts</a:t>
            </a:r>
            <a:r>
              <a:rPr lang="en-US" b="0" i="0" dirty="0">
                <a:solidFill>
                  <a:srgbClr val="33312C"/>
                </a:solidFill>
                <a:effectLst/>
              </a:rPr>
              <a:t> on this topic or handing out flyers.</a:t>
            </a:r>
            <a:endParaRPr lang="en-US" dirty="0"/>
          </a:p>
          <a:p>
            <a:pPr marL="742950" lvl="1" indent="-285750">
              <a:buFont typeface="Wingdings" panose="05000000000000000000" pitchFamily="2" charset="2"/>
              <a:buChar char="v"/>
            </a:pPr>
            <a:r>
              <a:rPr lang="en-US" dirty="0"/>
              <a:t>We will take part in different competition to shows our products.</a:t>
            </a:r>
          </a:p>
          <a:p>
            <a:pPr marL="742950" lvl="1" indent="-285750">
              <a:buFont typeface="Wingdings" panose="05000000000000000000" pitchFamily="2" charset="2"/>
              <a:buChar char="v"/>
            </a:pPr>
            <a:r>
              <a:rPr lang="en-US" dirty="0"/>
              <a:t>We will create or reach riding groups which will uses our bikes.</a:t>
            </a:r>
          </a:p>
          <a:p>
            <a:pPr marL="742950" lvl="1" indent="-285750">
              <a:buFont typeface="Wingdings" panose="05000000000000000000" pitchFamily="2" charset="2"/>
              <a:buChar char="v"/>
            </a:pPr>
            <a:endParaRPr lang="en-US" dirty="0"/>
          </a:p>
          <a:p>
            <a:pPr lvl="1"/>
            <a:r>
              <a:rPr lang="en-US" dirty="0"/>
              <a:t>We will also start different contest online and offline to get engage the target (interested customer )with us.</a:t>
            </a:r>
          </a:p>
          <a:p>
            <a:r>
              <a:rPr lang="en-US" b="0" i="0" dirty="0">
                <a:solidFill>
                  <a:srgbClr val="33312C"/>
                </a:solidFill>
                <a:effectLst/>
              </a:rPr>
              <a:t>         We make a special discount for elementary students. Along with bicycle maintenance, We will offer a bike makeover at a reasonable price for customers’ old bikes. Remember, the customer comes first.</a:t>
            </a:r>
            <a:endParaRPr lang="en-US" dirty="0"/>
          </a:p>
        </p:txBody>
      </p:sp>
    </p:spTree>
    <p:extLst>
      <p:ext uri="{BB962C8B-B14F-4D97-AF65-F5344CB8AC3E}">
        <p14:creationId xmlns:p14="http://schemas.microsoft.com/office/powerpoint/2010/main" val="220083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7BD9-C445-7617-6C21-36C276258F22}"/>
              </a:ext>
            </a:extLst>
          </p:cNvPr>
          <p:cNvSpPr>
            <a:spLocks noGrp="1"/>
          </p:cNvSpPr>
          <p:nvPr>
            <p:ph type="title"/>
          </p:nvPr>
        </p:nvSpPr>
        <p:spPr>
          <a:xfrm>
            <a:off x="457200" y="274638"/>
            <a:ext cx="7467600" cy="411162"/>
          </a:xfrm>
        </p:spPr>
        <p:txBody>
          <a:bodyPr>
            <a:normAutofit fontScale="90000"/>
          </a:bodyPr>
          <a:lstStyle/>
          <a:p>
            <a:r>
              <a:rPr lang="en-US" dirty="0"/>
              <a:t>ANALYSIS:</a:t>
            </a:r>
          </a:p>
        </p:txBody>
      </p:sp>
      <p:sp>
        <p:nvSpPr>
          <p:cNvPr id="4" name="TextBox 3">
            <a:extLst>
              <a:ext uri="{FF2B5EF4-FFF2-40B4-BE49-F238E27FC236}">
                <a16:creationId xmlns:a16="http://schemas.microsoft.com/office/drawing/2014/main" id="{7818FCE3-96AA-1F34-551A-0064FFC069E4}"/>
              </a:ext>
            </a:extLst>
          </p:cNvPr>
          <p:cNvSpPr txBox="1"/>
          <p:nvPr/>
        </p:nvSpPr>
        <p:spPr>
          <a:xfrm>
            <a:off x="152400" y="672445"/>
            <a:ext cx="84582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As we already discussed above that our target market is lower middle- and middle-class people their needs mainly is to have bicycles which provides them great millage and having comfortable and safe journey(having goods sets and breaks ) which we already solved and also provides some other features.</a:t>
            </a:r>
          </a:p>
          <a:p>
            <a:pPr marL="285750" indent="-285750">
              <a:buFont typeface="Arial" panose="020B0604020202020204" pitchFamily="34" charset="0"/>
              <a:buChar char="•"/>
            </a:pPr>
            <a:r>
              <a:rPr lang="en-US" dirty="0"/>
              <a:t>This way marketing mix helps us to meet our marketing objectives(also compression with competitors):</a:t>
            </a:r>
          </a:p>
          <a:p>
            <a:pPr marL="742950" lvl="1" indent="-285750">
              <a:buFont typeface="Wingdings" panose="05000000000000000000" pitchFamily="2" charset="2"/>
              <a:buChar char="q"/>
            </a:pPr>
            <a:r>
              <a:rPr lang="en-US" dirty="0"/>
              <a:t>As most of the customer are online they can not touch physically product is it has good breaks, sets and other features, we will provide more and more images of products, and those who are physically available we will provide them test drive and ensure them that what we say we provide that. </a:t>
            </a:r>
          </a:p>
          <a:p>
            <a:pPr marL="742950" lvl="1" indent="-285750">
              <a:buFont typeface="Wingdings" panose="05000000000000000000" pitchFamily="2" charset="2"/>
              <a:buChar char="q"/>
            </a:pPr>
            <a:r>
              <a:rPr lang="en-US" dirty="0"/>
              <a:t>Most of the decision of buying (in our target market) depends upon our product pricing we will have to keeps comfortable prices as we will provide low market price.</a:t>
            </a:r>
          </a:p>
          <a:p>
            <a:pPr marL="742950" lvl="1" indent="-285750">
              <a:buFont typeface="Wingdings" panose="05000000000000000000" pitchFamily="2" charset="2"/>
              <a:buChar char="q"/>
            </a:pPr>
            <a:r>
              <a:rPr lang="en-US" dirty="0"/>
              <a:t> By online we promote through our social media handles, websites  and other related websites (we also shear this by different people to shear and covers more and more area as possible), and by offline through different medium of promotion like pamphlets, and also by taking parts in different competition and making riding group .</a:t>
            </a:r>
          </a:p>
        </p:txBody>
      </p:sp>
    </p:spTree>
    <p:extLst>
      <p:ext uri="{BB962C8B-B14F-4D97-AF65-F5344CB8AC3E}">
        <p14:creationId xmlns:p14="http://schemas.microsoft.com/office/powerpoint/2010/main" val="39274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SHAH BIKERS</a:t>
            </a:r>
          </a:p>
        </p:txBody>
      </p:sp>
      <p:sp>
        <p:nvSpPr>
          <p:cNvPr id="3" name="Subtitle 2"/>
          <p:cNvSpPr>
            <a:spLocks noGrp="1"/>
          </p:cNvSpPr>
          <p:nvPr>
            <p:ph type="subTitle" idx="1"/>
          </p:nvPr>
        </p:nvSpPr>
        <p:spPr/>
        <p:txBody>
          <a:bodyPr/>
          <a:lstStyle/>
          <a:p>
            <a:r>
              <a:rPr lang="en-US" dirty="0"/>
              <a:t>PROVIDING GOOD QUALITY OF BIKES WITH COMFORT AND STYLE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895600" y="1524000"/>
            <a:ext cx="4114800" cy="25717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83DDE-B638-CA18-981B-DB3ABE17EE78}"/>
              </a:ext>
            </a:extLst>
          </p:cNvPr>
          <p:cNvSpPr txBox="1"/>
          <p:nvPr/>
        </p:nvSpPr>
        <p:spPr>
          <a:xfrm>
            <a:off x="228600" y="76200"/>
            <a:ext cx="8458200" cy="1200329"/>
          </a:xfrm>
          <a:prstGeom prst="rect">
            <a:avLst/>
          </a:prstGeom>
          <a:noFill/>
        </p:spPr>
        <p:txBody>
          <a:bodyPr wrap="square" rtlCol="0">
            <a:spAutoFit/>
          </a:bodyPr>
          <a:lstStyle/>
          <a:p>
            <a:pPr marL="742950" lvl="1" indent="-285750">
              <a:buFont typeface="Wingdings" panose="05000000000000000000" pitchFamily="2" charset="2"/>
              <a:buChar char="q"/>
            </a:pPr>
            <a:r>
              <a:rPr lang="en-US" dirty="0"/>
              <a:t>In terms of place, we directly reach to customer and in offline we only deals with reliable dealers which give us great excess and provide our customer good services.</a:t>
            </a:r>
          </a:p>
          <a:p>
            <a:pPr lvl="1"/>
            <a:r>
              <a:rPr lang="en-US" dirty="0"/>
              <a:t>This marketing mix helps us reach our objectives. </a:t>
            </a:r>
          </a:p>
        </p:txBody>
      </p:sp>
    </p:spTree>
    <p:extLst>
      <p:ext uri="{BB962C8B-B14F-4D97-AF65-F5344CB8AC3E}">
        <p14:creationId xmlns:p14="http://schemas.microsoft.com/office/powerpoint/2010/main" val="226834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(1/2)</a:t>
            </a:r>
          </a:p>
        </p:txBody>
      </p:sp>
      <p:sp>
        <p:nvSpPr>
          <p:cNvPr id="3" name="Text Placeholder 2"/>
          <p:cNvSpPr>
            <a:spLocks noGrp="1"/>
          </p:cNvSpPr>
          <p:nvPr>
            <p:ph type="body" idx="1"/>
          </p:nvPr>
        </p:nvSpPr>
        <p:spPr/>
        <p:txBody>
          <a:bodyPr>
            <a:normAutofit/>
          </a:bodyPr>
          <a:lstStyle/>
          <a:p>
            <a:r>
              <a:rPr lang="en-US" dirty="0"/>
              <a:t>BUSINESS OVERVIEW</a:t>
            </a:r>
          </a:p>
          <a:p>
            <a:pPr marL="822960" lvl="1" indent="-457200">
              <a:buFont typeface="+mj-lt"/>
              <a:buAutoNum type="arabicPeriod"/>
            </a:pPr>
            <a:r>
              <a:rPr lang="en-US" dirty="0"/>
              <a:t>Business Concept</a:t>
            </a:r>
          </a:p>
          <a:p>
            <a:pPr marL="822960" lvl="1" indent="-457200">
              <a:buFont typeface="+mj-lt"/>
              <a:buAutoNum type="arabicPeriod"/>
            </a:pPr>
            <a:r>
              <a:rPr lang="en-US" dirty="0"/>
              <a:t>Uniqueness And Specifications of our Idea</a:t>
            </a:r>
          </a:p>
          <a:p>
            <a:pPr marL="822960" lvl="1" indent="-457200">
              <a:buFont typeface="+mj-lt"/>
              <a:buAutoNum type="arabicPeriod"/>
            </a:pPr>
            <a:r>
              <a:rPr lang="en-US" dirty="0"/>
              <a:t>Promotional Objective</a:t>
            </a:r>
          </a:p>
          <a:p>
            <a:pPr marL="822960" lvl="1" indent="-457200">
              <a:buFont typeface="+mj-lt"/>
              <a:buAutoNum type="arabicPeriod"/>
            </a:pPr>
            <a:r>
              <a:rPr lang="en-US" dirty="0"/>
              <a:t>Strengths</a:t>
            </a:r>
          </a:p>
          <a:p>
            <a:pPr marL="822960" lvl="1" indent="-457200">
              <a:buFont typeface="+mj-lt"/>
              <a:buAutoNum type="arabicPeriod"/>
            </a:pPr>
            <a:r>
              <a:rPr lang="en-US" dirty="0"/>
              <a:t>Weaknesses</a:t>
            </a:r>
          </a:p>
          <a:p>
            <a:pPr marL="822960" lvl="1" indent="-457200">
              <a:buFont typeface="+mj-lt"/>
              <a:buAutoNum type="arabicPeriod"/>
            </a:pPr>
            <a:r>
              <a:rPr lang="en-US" dirty="0"/>
              <a:t>Opportunities</a:t>
            </a:r>
          </a:p>
          <a:p>
            <a:pPr marL="822960" lvl="1" indent="-457200">
              <a:buFont typeface="+mj-lt"/>
              <a:buAutoNum type="arabicPeriod"/>
            </a:pPr>
            <a:r>
              <a:rPr lang="en-US" dirty="0"/>
              <a:t>Threats</a:t>
            </a:r>
          </a:p>
          <a:p>
            <a:r>
              <a:rPr lang="en-US" dirty="0"/>
              <a:t>TARGET MARKET</a:t>
            </a:r>
          </a:p>
          <a:p>
            <a:pPr marL="822960" lvl="1" indent="-457200">
              <a:buFont typeface="+mj-lt"/>
              <a:buAutoNum type="arabicPeriod"/>
            </a:pPr>
            <a:endParaRPr lang="en-US" dirty="0"/>
          </a:p>
        </p:txBody>
      </p:sp>
    </p:spTree>
    <p:extLst>
      <p:ext uri="{BB962C8B-B14F-4D97-AF65-F5344CB8AC3E}">
        <p14:creationId xmlns:p14="http://schemas.microsoft.com/office/powerpoint/2010/main" val="23826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(2/2)</a:t>
            </a:r>
          </a:p>
        </p:txBody>
      </p:sp>
      <p:sp>
        <p:nvSpPr>
          <p:cNvPr id="3" name="Text Placeholder 2"/>
          <p:cNvSpPr>
            <a:spLocks noGrp="1"/>
          </p:cNvSpPr>
          <p:nvPr>
            <p:ph type="body" idx="1"/>
          </p:nvPr>
        </p:nvSpPr>
        <p:spPr/>
        <p:txBody>
          <a:bodyPr/>
          <a:lstStyle/>
          <a:p>
            <a:r>
              <a:rPr lang="en-US" dirty="0"/>
              <a:t>MARKETING STRATEGIES</a:t>
            </a:r>
          </a:p>
          <a:p>
            <a:pPr marL="822960" lvl="1" indent="-457200">
              <a:buFont typeface="+mj-lt"/>
              <a:buAutoNum type="arabicPeriod"/>
            </a:pPr>
            <a:r>
              <a:rPr lang="en-US" dirty="0"/>
              <a:t>Product</a:t>
            </a:r>
          </a:p>
          <a:p>
            <a:pPr marL="822960" lvl="1" indent="-457200">
              <a:buFont typeface="+mj-lt"/>
              <a:buAutoNum type="arabicPeriod"/>
            </a:pPr>
            <a:r>
              <a:rPr lang="en-US" dirty="0"/>
              <a:t>Price</a:t>
            </a:r>
          </a:p>
          <a:p>
            <a:pPr marL="822960" lvl="1" indent="-457200">
              <a:buFont typeface="+mj-lt"/>
              <a:buAutoNum type="arabicPeriod"/>
            </a:pPr>
            <a:r>
              <a:rPr lang="en-US" dirty="0"/>
              <a:t>Place</a:t>
            </a:r>
          </a:p>
          <a:p>
            <a:pPr marL="822960" lvl="1" indent="-457200">
              <a:buFont typeface="+mj-lt"/>
              <a:buAutoNum type="arabicPeriod"/>
            </a:pPr>
            <a:r>
              <a:rPr lang="en-US" dirty="0"/>
              <a:t>Promotion</a:t>
            </a:r>
          </a:p>
          <a:p>
            <a:pPr marL="822960" lvl="1" indent="-457200">
              <a:buFont typeface="+mj-lt"/>
              <a:buAutoNum type="arabicPeriod"/>
            </a:pPr>
            <a:r>
              <a:rPr lang="en-US" dirty="0"/>
              <a:t>Analysis</a:t>
            </a:r>
          </a:p>
          <a:p>
            <a:r>
              <a:rPr lang="en-US" dirty="0"/>
              <a:t>IMPLEMENTATION</a:t>
            </a:r>
          </a:p>
          <a:p>
            <a:r>
              <a:rPr lang="en-US" dirty="0"/>
              <a:t>EVALUATION</a:t>
            </a:r>
          </a:p>
          <a:p>
            <a:endParaRPr lang="en-US" dirty="0"/>
          </a:p>
        </p:txBody>
      </p:sp>
    </p:spTree>
    <p:extLst>
      <p:ext uri="{BB962C8B-B14F-4D97-AF65-F5344CB8AC3E}">
        <p14:creationId xmlns:p14="http://schemas.microsoft.com/office/powerpoint/2010/main" val="349001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PREFACE</a:t>
            </a:r>
          </a:p>
        </p:txBody>
      </p:sp>
      <p:sp>
        <p:nvSpPr>
          <p:cNvPr id="3" name="Content Placeholder 2"/>
          <p:cNvSpPr>
            <a:spLocks noGrp="1"/>
          </p:cNvSpPr>
          <p:nvPr>
            <p:ph sz="quarter" idx="1"/>
          </p:nvPr>
        </p:nvSpPr>
        <p:spPr/>
        <p:txBody>
          <a:bodyPr/>
          <a:lstStyle/>
          <a:p>
            <a:pPr marL="0" indent="0" algn="ctr">
              <a:buNone/>
            </a:pPr>
            <a:r>
              <a:rPr lang="en-US" dirty="0"/>
              <a:t>We are pleased to submit project work in the Marketing course. We are extremely grateful to FAST NUCES for introducing  this project in Marketing. This project has given us ample opportunity to explore varied areas of Marketing Management, thus increased my understanding of the concepts studied. This has resulted in enhancing our analytical, interpreting and creative skills. The Project work is strictly according to the guidelines.</a:t>
            </a:r>
          </a:p>
        </p:txBody>
      </p:sp>
    </p:spTree>
    <p:extLst>
      <p:ext uri="{BB962C8B-B14F-4D97-AF65-F5344CB8AC3E}">
        <p14:creationId xmlns:p14="http://schemas.microsoft.com/office/powerpoint/2010/main" val="251191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CONCEPT</a:t>
            </a:r>
          </a:p>
        </p:txBody>
      </p:sp>
      <p:sp>
        <p:nvSpPr>
          <p:cNvPr id="3" name="Content Placeholder 2"/>
          <p:cNvSpPr>
            <a:spLocks noGrp="1"/>
          </p:cNvSpPr>
          <p:nvPr>
            <p:ph sz="quarter" idx="1"/>
          </p:nvPr>
        </p:nvSpPr>
        <p:spPr/>
        <p:txBody>
          <a:bodyPr>
            <a:normAutofit fontScale="92500" lnSpcReduction="10000"/>
          </a:bodyPr>
          <a:lstStyle/>
          <a:p>
            <a:r>
              <a:rPr lang="en-US" dirty="0"/>
              <a:t>We offer our bikes to lower middle class and middle class people.</a:t>
            </a:r>
          </a:p>
          <a:p>
            <a:r>
              <a:rPr lang="en-US" dirty="0"/>
              <a:t>We create value of our bikes in the minds of our customers by telling them that our bikes(80 cc) will give average mile age of 60km/hr.</a:t>
            </a:r>
          </a:p>
          <a:p>
            <a:r>
              <a:rPr lang="en-US" dirty="0"/>
              <a:t>Our bikes will be different from our competitors in terms of design, cc’s, looks and features.</a:t>
            </a:r>
          </a:p>
          <a:p>
            <a:r>
              <a:rPr lang="en-US" dirty="0"/>
              <a:t>We will beat our customers by our struggle to keep the price of bikes as reasonable as possible.</a:t>
            </a:r>
          </a:p>
          <a:p>
            <a:r>
              <a:rPr lang="en-US" dirty="0"/>
              <a:t>Currently there are no Pakistani bike manufacturer and as normal citizens(middle class persons) we know the pain of every lower middle class and middle class person so we will try our best to solve peoples’ problem.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AND SPECIFICATIONS OF OUR IDEA</a:t>
            </a:r>
          </a:p>
        </p:txBody>
      </p:sp>
      <p:sp>
        <p:nvSpPr>
          <p:cNvPr id="3" name="Content Placeholder 2"/>
          <p:cNvSpPr>
            <a:spLocks noGrp="1"/>
          </p:cNvSpPr>
          <p:nvPr>
            <p:ph sz="quarter" idx="1"/>
          </p:nvPr>
        </p:nvSpPr>
        <p:spPr/>
        <p:txBody>
          <a:bodyPr>
            <a:normAutofit lnSpcReduction="10000"/>
          </a:bodyPr>
          <a:lstStyle/>
          <a:p>
            <a:r>
              <a:rPr lang="en-US" dirty="0"/>
              <a:t>We will public our sample of parts ; so, if any  of our customer wants to buy parts outside of our company he will buy it.</a:t>
            </a:r>
          </a:p>
          <a:p>
            <a:r>
              <a:rPr lang="en-US" dirty="0"/>
              <a:t>We will also sell bikes directly from our online platform; moreover, we will also provide free home delivery to our valuable customers.</a:t>
            </a:r>
          </a:p>
          <a:p>
            <a:r>
              <a:rPr lang="en-US" dirty="0"/>
              <a:t> More importantly we will try to manufacture our bike parts and assemble them locally to keep price as low as possible.</a:t>
            </a:r>
          </a:p>
          <a:p>
            <a:r>
              <a:rPr lang="en-US" dirty="0"/>
              <a:t>If any customer found any fault in our bike under the given warranty period we will replace the bike or pick up the bike from customer’s home and resolve his/her issue.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8000" y="1101090"/>
          <a:ext cx="8128000"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6"/>
          <p:cNvSpPr txBox="1"/>
          <p:nvPr/>
        </p:nvSpPr>
        <p:spPr>
          <a:xfrm>
            <a:off x="662305" y="427355"/>
            <a:ext cx="7567295" cy="706755"/>
          </a:xfrm>
          <a:prstGeom prst="rect">
            <a:avLst/>
          </a:prstGeom>
          <a:noFill/>
        </p:spPr>
        <p:txBody>
          <a:bodyPr wrap="square" rtlCol="0">
            <a:spAutoFit/>
            <a:scene3d>
              <a:camera prst="orthographicFront"/>
              <a:lightRig rig="threePt" dir="t"/>
            </a:scene3d>
          </a:bodyPr>
          <a:lstStyle/>
          <a:p>
            <a:r>
              <a:rPr lang="en-US" sz="4000">
                <a:ln w="22225">
                  <a:solidFill>
                    <a:schemeClr val="accent2"/>
                  </a:solidFill>
                  <a:prstDash val="solid"/>
                </a:ln>
                <a:solidFill>
                  <a:schemeClr val="accent2">
                    <a:lumMod val="40000"/>
                    <a:lumOff val="60000"/>
                  </a:schemeClr>
                </a:solidFill>
                <a:effectLst/>
              </a:rPr>
              <a:t>PROMOTIONAL 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38485461"/>
              </p:ext>
            </p:extLst>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479</TotalTime>
  <Words>1612</Words>
  <Application>Microsoft Office PowerPoint</Application>
  <PresentationFormat>On-screen Show (4:3)</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Wingdings</vt:lpstr>
      <vt:lpstr>Wingdings 2</vt:lpstr>
      <vt:lpstr>Oriel</vt:lpstr>
      <vt:lpstr>MARKETING MANAGEMENT PROJECT</vt:lpstr>
      <vt:lpstr>SHAH BIKERS</vt:lpstr>
      <vt:lpstr>LIST OF CONTENTS:   (1/2)</vt:lpstr>
      <vt:lpstr>LIST OF CONTENTS   (2/2)</vt:lpstr>
      <vt:lpstr>PREFACE</vt:lpstr>
      <vt:lpstr>BUSINESS CONCEPT</vt:lpstr>
      <vt:lpstr>UNIQUENESS AND SPECIFICATIONS OF OUR IDEA</vt:lpstr>
      <vt:lpstr>PowerPoint Presentation</vt:lpstr>
      <vt:lpstr>PowerPoint Presentation</vt:lpstr>
      <vt:lpstr>PowerPoint Presentation</vt:lpstr>
      <vt:lpstr>PowerPoint Presentation</vt:lpstr>
      <vt:lpstr>PowerPoint Presentation</vt:lpstr>
      <vt:lpstr>MARKETING STRATEGIES: 1)PRODUCT:    What SHAH BIKE actually is?</vt:lpstr>
      <vt:lpstr>2)PRICE:    OUR PRICING STRATEGY</vt:lpstr>
      <vt:lpstr>3)PLACE:    More about us!!!    (1/2)</vt:lpstr>
      <vt:lpstr>More about us!!!    (2/2)</vt:lpstr>
      <vt:lpstr>PROMOTION: </vt:lpstr>
      <vt:lpstr>PowerPoint Presentation</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BIKERS</dc:title>
  <dc:creator>k214583</dc:creator>
  <cp:lastModifiedBy>K214948 Syed Muhammad Huzaifa</cp:lastModifiedBy>
  <cp:revision>35</cp:revision>
  <dcterms:created xsi:type="dcterms:W3CDTF">2022-11-15T03:55:00Z</dcterms:created>
  <dcterms:modified xsi:type="dcterms:W3CDTF">2022-12-15T21:33:57Z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CE849EB1E95B486893FD45C23AF17948</vt:lpwstr>
  </property>
  <property fmtid="{D5CDD505-2E9C-101B-9397-08002B2CF9AE}" pid="3" name="KSOProductBuildVer">
    <vt:lpwstr>1033-11.2.0.11417</vt:lpwstr>
  </property>
</Properties>
</file>