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35"/>
  </p:handoutMasterIdLst>
  <p:sldIdLst>
    <p:sldId id="270" r:id="rId3"/>
    <p:sldId id="256" r:id="rId4"/>
    <p:sldId id="271" r:id="rId5"/>
    <p:sldId id="273" r:id="rId6"/>
    <p:sldId id="272" r:id="rId7"/>
    <p:sldId id="257" r:id="rId8"/>
    <p:sldId id="258" r:id="rId9"/>
    <p:sldId id="260" r:id="rId10"/>
    <p:sldId id="261" r:id="rId11"/>
    <p:sldId id="262" r:id="rId12"/>
    <p:sldId id="264" r:id="rId13"/>
    <p:sldId id="265" r:id="rId14"/>
    <p:sldId id="277" r:id="rId15"/>
    <p:sldId id="294" r:id="rId17"/>
    <p:sldId id="276" r:id="rId18"/>
    <p:sldId id="278" r:id="rId19"/>
    <p:sldId id="296" r:id="rId20"/>
    <p:sldId id="274" r:id="rId21"/>
    <p:sldId id="268" r:id="rId22"/>
    <p:sldId id="266" r:id="rId23"/>
    <p:sldId id="267" r:id="rId24"/>
    <p:sldId id="269" r:id="rId25"/>
    <p:sldId id="279" r:id="rId26"/>
    <p:sldId id="297" r:id="rId27"/>
    <p:sldId id="280" r:id="rId28"/>
    <p:sldId id="281" r:id="rId29"/>
    <p:sldId id="298" r:id="rId30"/>
    <p:sldId id="282" r:id="rId31"/>
    <p:sldId id="299" r:id="rId32"/>
    <p:sldId id="300" r:id="rId33"/>
    <p:sldId id="30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1">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F9829FD-DD90-4EE7-BCD7-4AF299D6F45A}" type="doc">
      <dgm:prSet loTypeId="urn:microsoft.com/office/officeart/2005/8/layout/chevron2" loCatId="process" qsTypeId="urn:microsoft.com/office/officeart/2005/8/quickstyle/simple3#1" qsCatId="simple" csTypeId="urn:microsoft.com/office/officeart/2005/8/colors/accent1_2#1" csCatId="accent1" phldr="0"/>
      <dgm:spPr/>
      <dgm:t>
        <a:bodyPr/>
        <a:lstStyle/>
        <a:p>
          <a:endParaRPr lang="en-US"/>
        </a:p>
      </dgm:t>
    </dgm:pt>
    <dgm:pt modelId="{FCC504F5-317D-4294-815B-28489BDC5845}">
      <dgm:prSet phldrT="[Text]" phldr="0" custT="1"/>
      <dgm:spPr/>
      <dgm:t>
        <a:bodyPr vert="horz" wrap="square"/>
        <a:lstStyle/>
        <a:p>
          <a:pPr>
            <a:lnSpc>
              <a:spcPct val="100000"/>
            </a:lnSpc>
            <a:spcBef>
              <a:spcPct val="0"/>
            </a:spcBef>
            <a:spcAft>
              <a:spcPct val="35000"/>
            </a:spcAft>
          </a:pPr>
          <a:r>
            <a:rPr lang="en-US" sz="2000" b="1"/>
            <a:t>S</a:t>
          </a:r>
        </a:p>
      </dgm:t>
    </dgm:pt>
    <dgm:pt modelId="{8F05BE86-1921-41BD-B82E-72272E9475E9}" cxnId="{0CAEC62B-3C2D-4AA9-ADAB-6DFCC1048E76}" type="parTrans">
      <dgm:prSet/>
      <dgm:spPr/>
      <dgm:t>
        <a:bodyPr/>
        <a:lstStyle/>
        <a:p>
          <a:endParaRPr lang="en-US"/>
        </a:p>
      </dgm:t>
    </dgm:pt>
    <dgm:pt modelId="{67223200-D196-44B3-9DFD-D095DDBC10AB}" cxnId="{0CAEC62B-3C2D-4AA9-ADAB-6DFCC1048E76}" type="sibTrans">
      <dgm:prSet/>
      <dgm:spPr/>
      <dgm:t>
        <a:bodyPr/>
        <a:lstStyle/>
        <a:p>
          <a:endParaRPr lang="en-US"/>
        </a:p>
      </dgm:t>
    </dgm:pt>
    <dgm:pt modelId="{F27AE3F8-38EC-4CA6-91AC-291A396CC8AB}">
      <dgm:prSet phldr="0" custT="1"/>
      <dgm:spPr/>
      <dgm:t>
        <a:bodyPr vert="horz" wrap="square"/>
        <a:lstStyle/>
        <a:p>
          <a:pPr>
            <a:lnSpc>
              <a:spcPct val="100000"/>
            </a:lnSpc>
            <a:spcBef>
              <a:spcPct val="0"/>
            </a:spcBef>
            <a:spcAft>
              <a:spcPct val="15000"/>
            </a:spcAft>
          </a:pPr>
          <a:r>
            <a:rPr lang="en-US" sz="1400" b="1"/>
            <a:t>We want to increase number of sales by promoting our product in the established market. We will promote our product in different public places like shopping malls, picnic points and in different online channels.</a:t>
          </a:r>
        </a:p>
      </dgm:t>
    </dgm:pt>
    <dgm:pt modelId="{40CBED13-AAD1-4BA2-A5CC-25310E4FA054}" cxnId="{B262BCB7-73DC-4A8A-92D9-713044EAB021}" type="parTrans">
      <dgm:prSet/>
      <dgm:spPr/>
      <dgm:t>
        <a:bodyPr/>
        <a:lstStyle/>
        <a:p>
          <a:endParaRPr lang="en-US"/>
        </a:p>
      </dgm:t>
    </dgm:pt>
    <dgm:pt modelId="{23B66A8C-C388-44D7-A58C-90F6BD1CB92B}" cxnId="{B262BCB7-73DC-4A8A-92D9-713044EAB021}" type="sibTrans">
      <dgm:prSet/>
      <dgm:spPr/>
      <dgm:t>
        <a:bodyPr/>
        <a:lstStyle/>
        <a:p>
          <a:endParaRPr lang="en-US"/>
        </a:p>
      </dgm:t>
    </dgm:pt>
    <dgm:pt modelId="{F3F66F6A-184E-4CBB-A544-AC2BF2A74FC0}">
      <dgm:prSet phldrT="[Text]" phldr="0" custT="1"/>
      <dgm:spPr/>
      <dgm:t>
        <a:bodyPr vert="horz" wrap="square"/>
        <a:lstStyle/>
        <a:p>
          <a:pPr>
            <a:lnSpc>
              <a:spcPct val="100000"/>
            </a:lnSpc>
            <a:spcBef>
              <a:spcPct val="0"/>
            </a:spcBef>
            <a:spcAft>
              <a:spcPct val="15000"/>
            </a:spcAft>
          </a:pPr>
          <a:r>
            <a:rPr lang="en-US" sz="2000" b="1"/>
            <a:t>M</a:t>
          </a:r>
        </a:p>
      </dgm:t>
    </dgm:pt>
    <dgm:pt modelId="{7A0C70B0-5DAE-45AB-9915-863AC3FA4D2D}" cxnId="{16F5D4D3-BD23-4C47-B147-17CC646EBD2D}" type="parTrans">
      <dgm:prSet/>
      <dgm:spPr/>
      <dgm:t>
        <a:bodyPr/>
        <a:lstStyle/>
        <a:p>
          <a:endParaRPr lang="en-US"/>
        </a:p>
      </dgm:t>
    </dgm:pt>
    <dgm:pt modelId="{47DD308A-8526-455B-A37F-FEE2CC1C75AF}" cxnId="{16F5D4D3-BD23-4C47-B147-17CC646EBD2D}" type="sibTrans">
      <dgm:prSet/>
      <dgm:spPr/>
      <dgm:t>
        <a:bodyPr/>
        <a:lstStyle/>
        <a:p>
          <a:endParaRPr lang="en-US"/>
        </a:p>
      </dgm:t>
    </dgm:pt>
    <dgm:pt modelId="{DB70BBED-782B-438F-BE2F-9248A76529F0}">
      <dgm:prSet phldr="0" custT="1"/>
      <dgm:spPr/>
      <dgm:t>
        <a:bodyPr vert="horz" wrap="square"/>
        <a:lstStyle/>
        <a:p>
          <a:pPr>
            <a:lnSpc>
              <a:spcPct val="100000"/>
            </a:lnSpc>
            <a:spcBef>
              <a:spcPct val="0"/>
            </a:spcBef>
            <a:spcAft>
              <a:spcPct val="15000"/>
            </a:spcAft>
          </a:pPr>
          <a:r>
            <a:rPr lang="en-US" sz="1400" b="1"/>
            <a:t>Our goal is to sell our bikes at least 5% of the people who are capable of riding bikes.</a:t>
          </a:r>
        </a:p>
      </dgm:t>
    </dgm:pt>
    <dgm:pt modelId="{FD223CF5-1964-4BAB-B95A-3A1625EF41B9}" cxnId="{CE0FAE97-02A8-4CF1-8C31-CEBEBB324C5E}" type="parTrans">
      <dgm:prSet/>
      <dgm:spPr/>
      <dgm:t>
        <a:bodyPr/>
        <a:lstStyle/>
        <a:p>
          <a:endParaRPr lang="en-US"/>
        </a:p>
      </dgm:t>
    </dgm:pt>
    <dgm:pt modelId="{664E2CD6-2C18-4EE6-A658-C6B8563339C3}" cxnId="{CE0FAE97-02A8-4CF1-8C31-CEBEBB324C5E}" type="sibTrans">
      <dgm:prSet/>
      <dgm:spPr/>
      <dgm:t>
        <a:bodyPr/>
        <a:lstStyle/>
        <a:p>
          <a:endParaRPr lang="en-US"/>
        </a:p>
      </dgm:t>
    </dgm:pt>
    <dgm:pt modelId="{CA553440-80EF-49E1-A4F1-43DB21B62C7E}">
      <dgm:prSet phldr="0" custT="1"/>
      <dgm:spPr/>
      <dgm:t>
        <a:bodyPr vert="horz" wrap="square"/>
        <a:lstStyle/>
        <a:p>
          <a:pPr>
            <a:lnSpc>
              <a:spcPct val="100000"/>
            </a:lnSpc>
            <a:spcBef>
              <a:spcPct val="0"/>
            </a:spcBef>
            <a:spcAft>
              <a:spcPct val="15000"/>
            </a:spcAft>
          </a:pPr>
          <a:r>
            <a:rPr lang="en-US" sz="2000" b="1" dirty="0"/>
            <a:t>A</a:t>
          </a:r>
        </a:p>
      </dgm:t>
    </dgm:pt>
    <dgm:pt modelId="{62FDC8F9-21A4-4532-A80B-2455A3F082D7}" cxnId="{DC5F6FBF-72F1-42BA-8D01-806546EC0703}" type="parTrans">
      <dgm:prSet/>
      <dgm:spPr/>
      <dgm:t>
        <a:bodyPr/>
        <a:lstStyle/>
        <a:p>
          <a:endParaRPr lang="en-US"/>
        </a:p>
      </dgm:t>
    </dgm:pt>
    <dgm:pt modelId="{C5182F7B-E1D3-495B-B5AA-DB03F029DD64}" cxnId="{DC5F6FBF-72F1-42BA-8D01-806546EC0703}" type="sibTrans">
      <dgm:prSet/>
      <dgm:spPr/>
      <dgm:t>
        <a:bodyPr/>
        <a:lstStyle/>
        <a:p>
          <a:endParaRPr lang="en-US"/>
        </a:p>
      </dgm:t>
    </dgm:pt>
    <dgm:pt modelId="{B055CA83-C552-4F9C-B7AE-78772F4DD043}">
      <dgm:prSet phldr="0" custT="1"/>
      <dgm:spPr/>
      <dgm:t>
        <a:bodyPr vert="horz" wrap="square"/>
        <a:lstStyle/>
        <a:p>
          <a:pPr>
            <a:lnSpc>
              <a:spcPct val="100000"/>
            </a:lnSpc>
            <a:spcBef>
              <a:spcPct val="0"/>
            </a:spcBef>
            <a:spcAft>
              <a:spcPct val="15000"/>
            </a:spcAft>
          </a:pPr>
          <a:r>
            <a:rPr lang="en-US" sz="1400" b="1"/>
            <a:t>If we put an eye in the automative industry we will came to a point that our automotive industry is evolving day by day and also the users not only want a bike but they want a complete solution containing style, comfort and many more.</a:t>
          </a:r>
          <a:r>
            <a:rPr lang="en-US" sz="1400"/>
            <a:t> </a:t>
          </a:r>
        </a:p>
      </dgm:t>
    </dgm:pt>
    <dgm:pt modelId="{8161CE5B-A259-40E4-AB21-36E41C90D04D}" cxnId="{66234569-5400-4FDB-9420-22ADB0C08F05}" type="parTrans">
      <dgm:prSet/>
      <dgm:spPr/>
      <dgm:t>
        <a:bodyPr/>
        <a:lstStyle/>
        <a:p>
          <a:endParaRPr lang="en-US"/>
        </a:p>
      </dgm:t>
    </dgm:pt>
    <dgm:pt modelId="{C9B09C4B-C48B-4F30-9062-A564177ADC64}" cxnId="{66234569-5400-4FDB-9420-22ADB0C08F05}" type="sibTrans">
      <dgm:prSet/>
      <dgm:spPr/>
      <dgm:t>
        <a:bodyPr/>
        <a:lstStyle/>
        <a:p>
          <a:endParaRPr lang="en-US"/>
        </a:p>
      </dgm:t>
    </dgm:pt>
    <dgm:pt modelId="{3E6D5D4F-935E-467F-A6CA-DFB49E904BF2}">
      <dgm:prSet phldrT="[Text]" phldr="0" custT="1"/>
      <dgm:spPr/>
      <dgm:t>
        <a:bodyPr vert="horz" wrap="square"/>
        <a:lstStyle/>
        <a:p>
          <a:pPr>
            <a:lnSpc>
              <a:spcPct val="100000"/>
            </a:lnSpc>
            <a:spcBef>
              <a:spcPct val="0"/>
            </a:spcBef>
            <a:spcAft>
              <a:spcPct val="35000"/>
            </a:spcAft>
          </a:pPr>
          <a:r>
            <a:rPr lang="en-US" sz="2000" b="1"/>
            <a:t>R</a:t>
          </a:r>
        </a:p>
      </dgm:t>
    </dgm:pt>
    <dgm:pt modelId="{DFE6860A-9AF6-4E3A-8810-968954321458}" cxnId="{43CC9AF0-3D3B-4E10-B63D-D55DA4D4CF5B}" type="parTrans">
      <dgm:prSet/>
      <dgm:spPr/>
      <dgm:t>
        <a:bodyPr/>
        <a:lstStyle/>
        <a:p>
          <a:endParaRPr lang="en-US"/>
        </a:p>
      </dgm:t>
    </dgm:pt>
    <dgm:pt modelId="{F6E211F9-5728-4C1B-B4EC-036ED0730A63}" cxnId="{43CC9AF0-3D3B-4E10-B63D-D55DA4D4CF5B}" type="sibTrans">
      <dgm:prSet/>
      <dgm:spPr/>
      <dgm:t>
        <a:bodyPr/>
        <a:lstStyle/>
        <a:p>
          <a:endParaRPr lang="en-US"/>
        </a:p>
      </dgm:t>
    </dgm:pt>
    <dgm:pt modelId="{C39B4645-CA8F-43CA-A240-F4AAABFECB26}">
      <dgm:prSet phldrT="[Text]" phldr="0" custT="1"/>
      <dgm:spPr/>
      <dgm:t>
        <a:bodyPr vert="horz" wrap="square"/>
        <a:lstStyle/>
        <a:p>
          <a:pPr>
            <a:lnSpc>
              <a:spcPct val="100000"/>
            </a:lnSpc>
            <a:spcBef>
              <a:spcPct val="0"/>
            </a:spcBef>
            <a:spcAft>
              <a:spcPct val="15000"/>
            </a:spcAft>
          </a:pPr>
          <a:r>
            <a:rPr lang="en-US" sz="1400" b="1"/>
            <a:t>If we consider the example of KIA sportage it give a completly new product and the people are buying it. If we consider the same case we will came to a point that we will generate more sales because our target audience is middle class and lower middle class people.</a:t>
          </a:r>
        </a:p>
      </dgm:t>
    </dgm:pt>
    <dgm:pt modelId="{298254D0-F01E-49E6-BC1E-0C043A12BBE1}" cxnId="{AFFC0C95-68EB-464F-A662-0DC651262A0C}" type="parTrans">
      <dgm:prSet/>
      <dgm:spPr/>
      <dgm:t>
        <a:bodyPr/>
        <a:lstStyle/>
        <a:p>
          <a:endParaRPr lang="en-US"/>
        </a:p>
      </dgm:t>
    </dgm:pt>
    <dgm:pt modelId="{F867DC34-CB74-499F-A51A-FE3145AECEA7}" cxnId="{AFFC0C95-68EB-464F-A662-0DC651262A0C}" type="sibTrans">
      <dgm:prSet/>
      <dgm:spPr/>
      <dgm:t>
        <a:bodyPr/>
        <a:lstStyle/>
        <a:p>
          <a:endParaRPr lang="en-US"/>
        </a:p>
      </dgm:t>
    </dgm:pt>
    <dgm:pt modelId="{30BE85C4-8BB0-4C0C-B58F-618B83FFA907}">
      <dgm:prSet phldrT="[Text]" phldr="0" custT="1"/>
      <dgm:spPr/>
      <dgm:t>
        <a:bodyPr vert="horz" wrap="square"/>
        <a:lstStyle/>
        <a:p>
          <a:pPr>
            <a:lnSpc>
              <a:spcPct val="100000"/>
            </a:lnSpc>
            <a:spcBef>
              <a:spcPct val="0"/>
            </a:spcBef>
            <a:spcAft>
              <a:spcPct val="35000"/>
            </a:spcAft>
          </a:pPr>
          <a:r>
            <a:rPr lang="en-US" sz="2000" b="1"/>
            <a:t>T</a:t>
          </a:r>
        </a:p>
      </dgm:t>
    </dgm:pt>
    <dgm:pt modelId="{99A19955-80B2-46DE-B74C-C0C8C4D708F2}" cxnId="{DC34C389-50A0-47AF-ABEB-AB97858B394C}" type="parTrans">
      <dgm:prSet/>
      <dgm:spPr/>
      <dgm:t>
        <a:bodyPr/>
        <a:lstStyle/>
        <a:p>
          <a:endParaRPr lang="en-US"/>
        </a:p>
      </dgm:t>
    </dgm:pt>
    <dgm:pt modelId="{CB48F5C6-507D-451D-9B2B-7C607BFEAF95}" cxnId="{DC34C389-50A0-47AF-ABEB-AB97858B394C}" type="sibTrans">
      <dgm:prSet/>
      <dgm:spPr/>
      <dgm:t>
        <a:bodyPr/>
        <a:lstStyle/>
        <a:p>
          <a:endParaRPr lang="en-US"/>
        </a:p>
      </dgm:t>
    </dgm:pt>
    <dgm:pt modelId="{4AF88B58-3DAB-456D-B6A6-1E69FE25903C}">
      <dgm:prSet phldrT="[Text]" phldr="0" custT="1"/>
      <dgm:spPr/>
      <dgm:t>
        <a:bodyPr vert="horz" wrap="square"/>
        <a:lstStyle/>
        <a:p>
          <a:pPr>
            <a:lnSpc>
              <a:spcPct val="100000"/>
            </a:lnSpc>
            <a:spcBef>
              <a:spcPct val="0"/>
            </a:spcBef>
            <a:spcAft>
              <a:spcPct val="15000"/>
            </a:spcAft>
          </a:pPr>
          <a:r>
            <a:rPr lang="en-US" sz="1400" b="1"/>
            <a:t>We will capture at least 7% of market share in 6 months.</a:t>
          </a:r>
        </a:p>
      </dgm:t>
    </dgm:pt>
    <dgm:pt modelId="{2748AE96-2D20-4F8D-AC6B-C5413470CEBE}" cxnId="{613D2A19-6FFF-4FF2-8DFF-6C036FEB62CA}" type="parTrans">
      <dgm:prSet/>
      <dgm:spPr/>
      <dgm:t>
        <a:bodyPr/>
        <a:lstStyle/>
        <a:p>
          <a:endParaRPr lang="en-US"/>
        </a:p>
      </dgm:t>
    </dgm:pt>
    <dgm:pt modelId="{CB5129B8-9143-4104-B676-CA10E66F3633}" cxnId="{613D2A19-6FFF-4FF2-8DFF-6C036FEB62CA}" type="sibTrans">
      <dgm:prSet/>
      <dgm:spPr/>
      <dgm:t>
        <a:bodyPr/>
        <a:lstStyle/>
        <a:p>
          <a:endParaRPr lang="en-US"/>
        </a:p>
      </dgm:t>
    </dgm:pt>
    <dgm:pt modelId="{7BB0B505-7D43-42E4-8FC0-6C91316CBFEB}" type="pres">
      <dgm:prSet presAssocID="{DF9829FD-DD90-4EE7-BCD7-4AF299D6F45A}" presName="linearFlow" presStyleCnt="0">
        <dgm:presLayoutVars>
          <dgm:dir/>
          <dgm:animLvl val="lvl"/>
          <dgm:resizeHandles val="exact"/>
        </dgm:presLayoutVars>
      </dgm:prSet>
      <dgm:spPr/>
    </dgm:pt>
    <dgm:pt modelId="{97F2BEE4-0E0F-4FCA-A4B0-E20AD8C04C13}" type="pres">
      <dgm:prSet presAssocID="{FCC504F5-317D-4294-815B-28489BDC5845}" presName="composite" presStyleCnt="0"/>
      <dgm:spPr/>
    </dgm:pt>
    <dgm:pt modelId="{A16E3110-57E1-4619-A55C-DCD0DD5CE084}" type="pres">
      <dgm:prSet presAssocID="{FCC504F5-317D-4294-815B-28489BDC5845}" presName="parentText" presStyleLbl="alignNode1" presStyleIdx="0" presStyleCnt="5">
        <dgm:presLayoutVars>
          <dgm:chMax val="1"/>
          <dgm:bulletEnabled val="1"/>
        </dgm:presLayoutVars>
      </dgm:prSet>
      <dgm:spPr/>
    </dgm:pt>
    <dgm:pt modelId="{544D3F38-216B-445A-B1B9-8008AEDB7A9D}" type="pres">
      <dgm:prSet presAssocID="{FCC504F5-317D-4294-815B-28489BDC5845}" presName="descendantText" presStyleLbl="alignAcc1" presStyleIdx="0" presStyleCnt="5">
        <dgm:presLayoutVars>
          <dgm:bulletEnabled val="1"/>
        </dgm:presLayoutVars>
      </dgm:prSet>
      <dgm:spPr/>
    </dgm:pt>
    <dgm:pt modelId="{D3A691E5-F443-4F8D-81BB-9D15C0875E8C}" type="pres">
      <dgm:prSet presAssocID="{67223200-D196-44B3-9DFD-D095DDBC10AB}" presName="sp" presStyleCnt="0"/>
      <dgm:spPr/>
    </dgm:pt>
    <dgm:pt modelId="{1F72CB42-BBD7-4931-9F73-18FED024D40C}" type="pres">
      <dgm:prSet presAssocID="{F3F66F6A-184E-4CBB-A544-AC2BF2A74FC0}" presName="composite" presStyleCnt="0"/>
      <dgm:spPr/>
    </dgm:pt>
    <dgm:pt modelId="{33AE4FE2-1217-4CCB-A323-545141CFD0F9}" type="pres">
      <dgm:prSet presAssocID="{F3F66F6A-184E-4CBB-A544-AC2BF2A74FC0}" presName="parentText" presStyleLbl="alignNode1" presStyleIdx="1" presStyleCnt="5">
        <dgm:presLayoutVars>
          <dgm:chMax val="1"/>
          <dgm:bulletEnabled val="1"/>
        </dgm:presLayoutVars>
      </dgm:prSet>
      <dgm:spPr/>
    </dgm:pt>
    <dgm:pt modelId="{E688C8E3-690B-47E9-99FE-2651DB8A1245}" type="pres">
      <dgm:prSet presAssocID="{F3F66F6A-184E-4CBB-A544-AC2BF2A74FC0}" presName="descendantText" presStyleLbl="alignAcc1" presStyleIdx="1" presStyleCnt="5">
        <dgm:presLayoutVars>
          <dgm:bulletEnabled val="1"/>
        </dgm:presLayoutVars>
      </dgm:prSet>
      <dgm:spPr/>
    </dgm:pt>
    <dgm:pt modelId="{BAF53A28-A598-45F5-AF31-464BA3C4C377}" type="pres">
      <dgm:prSet presAssocID="{47DD308A-8526-455B-A37F-FEE2CC1C75AF}" presName="sp" presStyleCnt="0"/>
      <dgm:spPr/>
    </dgm:pt>
    <dgm:pt modelId="{2CB8F2DC-B214-444E-80C3-8225001F177C}" type="pres">
      <dgm:prSet presAssocID="{CA553440-80EF-49E1-A4F1-43DB21B62C7E}" presName="composite" presStyleCnt="0"/>
      <dgm:spPr/>
    </dgm:pt>
    <dgm:pt modelId="{C82A3D9A-8E47-413C-8EA6-E4CC1E56F256}" type="pres">
      <dgm:prSet presAssocID="{CA553440-80EF-49E1-A4F1-43DB21B62C7E}" presName="parentText" presStyleLbl="alignNode1" presStyleIdx="2" presStyleCnt="5">
        <dgm:presLayoutVars>
          <dgm:chMax val="1"/>
          <dgm:bulletEnabled val="1"/>
        </dgm:presLayoutVars>
      </dgm:prSet>
      <dgm:spPr/>
    </dgm:pt>
    <dgm:pt modelId="{1CE07363-B583-4E6B-93EA-2611010F447E}" type="pres">
      <dgm:prSet presAssocID="{CA553440-80EF-49E1-A4F1-43DB21B62C7E}" presName="descendantText" presStyleLbl="alignAcc1" presStyleIdx="2" presStyleCnt="5">
        <dgm:presLayoutVars>
          <dgm:bulletEnabled val="1"/>
        </dgm:presLayoutVars>
      </dgm:prSet>
      <dgm:spPr/>
    </dgm:pt>
    <dgm:pt modelId="{F73CB0E9-D0D7-4310-AC38-0C72488BB2F3}" type="pres">
      <dgm:prSet presAssocID="{C5182F7B-E1D3-495B-B5AA-DB03F029DD64}" presName="sp" presStyleCnt="0"/>
      <dgm:spPr/>
    </dgm:pt>
    <dgm:pt modelId="{CCEE4EEB-8D40-4351-8108-855C679645F4}" type="pres">
      <dgm:prSet presAssocID="{3E6D5D4F-935E-467F-A6CA-DFB49E904BF2}" presName="composite" presStyleCnt="0"/>
      <dgm:spPr/>
    </dgm:pt>
    <dgm:pt modelId="{CF5C627A-C2F3-44D7-BFDC-313F9E83E781}" type="pres">
      <dgm:prSet presAssocID="{3E6D5D4F-935E-467F-A6CA-DFB49E904BF2}" presName="parentText" presStyleLbl="alignNode1" presStyleIdx="3" presStyleCnt="5">
        <dgm:presLayoutVars>
          <dgm:chMax val="1"/>
          <dgm:bulletEnabled val="1"/>
        </dgm:presLayoutVars>
      </dgm:prSet>
      <dgm:spPr/>
    </dgm:pt>
    <dgm:pt modelId="{DCDB185D-CD44-4AFB-AB21-751670AAE3C3}" type="pres">
      <dgm:prSet presAssocID="{3E6D5D4F-935E-467F-A6CA-DFB49E904BF2}" presName="descendantText" presStyleLbl="alignAcc1" presStyleIdx="3" presStyleCnt="5">
        <dgm:presLayoutVars>
          <dgm:bulletEnabled val="1"/>
        </dgm:presLayoutVars>
      </dgm:prSet>
      <dgm:spPr/>
    </dgm:pt>
    <dgm:pt modelId="{3A73C565-7509-4E0D-8E55-76537CF71879}" type="pres">
      <dgm:prSet presAssocID="{F6E211F9-5728-4C1B-B4EC-036ED0730A63}" presName="sp" presStyleCnt="0"/>
      <dgm:spPr/>
    </dgm:pt>
    <dgm:pt modelId="{A6FC286E-08A4-4CDE-B77F-3C4C7663E501}" type="pres">
      <dgm:prSet presAssocID="{30BE85C4-8BB0-4C0C-B58F-618B83FFA907}" presName="composite" presStyleCnt="0"/>
      <dgm:spPr/>
    </dgm:pt>
    <dgm:pt modelId="{0A33A63F-8286-477B-AB45-74D533002CAD}" type="pres">
      <dgm:prSet presAssocID="{30BE85C4-8BB0-4C0C-B58F-618B83FFA907}" presName="parentText" presStyleLbl="alignNode1" presStyleIdx="4" presStyleCnt="5">
        <dgm:presLayoutVars>
          <dgm:chMax val="1"/>
          <dgm:bulletEnabled val="1"/>
        </dgm:presLayoutVars>
      </dgm:prSet>
      <dgm:spPr/>
    </dgm:pt>
    <dgm:pt modelId="{B16B0E4F-D267-4737-A484-D940A1F6F2F4}" type="pres">
      <dgm:prSet presAssocID="{30BE85C4-8BB0-4C0C-B58F-618B83FFA907}" presName="descendantText" presStyleLbl="alignAcc1" presStyleIdx="4" presStyleCnt="5">
        <dgm:presLayoutVars>
          <dgm:bulletEnabled val="1"/>
        </dgm:presLayoutVars>
      </dgm:prSet>
      <dgm:spPr/>
    </dgm:pt>
  </dgm:ptLst>
  <dgm:cxnLst>
    <dgm:cxn modelId="{C543F006-58DE-4F15-B42B-02E6F733AFB4}" type="presOf" srcId="{4AF88B58-3DAB-456D-B6A6-1E69FE25903C}" destId="{B16B0E4F-D267-4737-A484-D940A1F6F2F4}" srcOrd="0" destOrd="0" presId="urn:microsoft.com/office/officeart/2005/8/layout/chevron2"/>
    <dgm:cxn modelId="{3882740C-ABBE-467B-A1FC-0A8CE78F817A}" type="presOf" srcId="{30BE85C4-8BB0-4C0C-B58F-618B83FFA907}" destId="{0A33A63F-8286-477B-AB45-74D533002CAD}" srcOrd="0" destOrd="0" presId="urn:microsoft.com/office/officeart/2005/8/layout/chevron2"/>
    <dgm:cxn modelId="{613D2A19-6FFF-4FF2-8DFF-6C036FEB62CA}" srcId="{30BE85C4-8BB0-4C0C-B58F-618B83FFA907}" destId="{4AF88B58-3DAB-456D-B6A6-1E69FE25903C}" srcOrd="0" destOrd="0" parTransId="{2748AE96-2D20-4F8D-AC6B-C5413470CEBE}" sibTransId="{CB5129B8-9143-4104-B676-CA10E66F3633}"/>
    <dgm:cxn modelId="{AB76D11F-589C-4A45-B09F-5E785EB93892}" type="presOf" srcId="{F6E211F9-5728-4C1B-B4EC-036ED0730A63}" destId="{3A73C565-7509-4E0D-8E55-76537CF71879}" srcOrd="0" destOrd="0" presId="urn:microsoft.com/office/officeart/2005/8/layout/chevron2"/>
    <dgm:cxn modelId="{36500720-E2D2-44B0-92B9-A7C8D46106FE}" type="presOf" srcId="{DB70BBED-782B-438F-BE2F-9248A76529F0}" destId="{E688C8E3-690B-47E9-99FE-2651DB8A1245}" srcOrd="0" destOrd="0" presId="urn:microsoft.com/office/officeart/2005/8/layout/chevron2"/>
    <dgm:cxn modelId="{0CAEC62B-3C2D-4AA9-ADAB-6DFCC1048E76}" srcId="{DF9829FD-DD90-4EE7-BCD7-4AF299D6F45A}" destId="{FCC504F5-317D-4294-815B-28489BDC5845}" srcOrd="0" destOrd="0" parTransId="{8F05BE86-1921-41BD-B82E-72272E9475E9}" sibTransId="{67223200-D196-44B3-9DFD-D095DDBC10AB}"/>
    <dgm:cxn modelId="{FF9C5C39-9D20-4FDA-8469-B2FA0443BBA1}" type="presOf" srcId="{C39B4645-CA8F-43CA-A240-F4AAABFECB26}" destId="{DCDB185D-CD44-4AFB-AB21-751670AAE3C3}" srcOrd="0" destOrd="0" presId="urn:microsoft.com/office/officeart/2005/8/layout/chevron2"/>
    <dgm:cxn modelId="{12330046-0E77-45F1-8F29-1BB7ECDF3A85}" type="presOf" srcId="{C5182F7B-E1D3-495B-B5AA-DB03F029DD64}" destId="{F73CB0E9-D0D7-4310-AC38-0C72488BB2F3}" srcOrd="0" destOrd="0" presId="urn:microsoft.com/office/officeart/2005/8/layout/chevron2"/>
    <dgm:cxn modelId="{A3B97347-C9D3-4798-8E58-8ACCD0E39A9F}" type="presOf" srcId="{67223200-D196-44B3-9DFD-D095DDBC10AB}" destId="{D3A691E5-F443-4F8D-81BB-9D15C0875E8C}" srcOrd="0" destOrd="0" presId="urn:microsoft.com/office/officeart/2005/8/layout/chevron2"/>
    <dgm:cxn modelId="{66234569-5400-4FDB-9420-22ADB0C08F05}" srcId="{CA553440-80EF-49E1-A4F1-43DB21B62C7E}" destId="{B055CA83-C552-4F9C-B7AE-78772F4DD043}" srcOrd="0" destOrd="0" parTransId="{8161CE5B-A259-40E4-AB21-36E41C90D04D}" sibTransId="{C9B09C4B-C48B-4F30-9062-A564177ADC64}"/>
    <dgm:cxn modelId="{29DC0C6C-992A-4916-AD69-88350E33B638}" type="presOf" srcId="{F3F66F6A-184E-4CBB-A544-AC2BF2A74FC0}" destId="{33AE4FE2-1217-4CCB-A323-545141CFD0F9}" srcOrd="0" destOrd="0" presId="urn:microsoft.com/office/officeart/2005/8/layout/chevron2"/>
    <dgm:cxn modelId="{FF98B24C-4A74-44B3-8E44-46D87AB6FC68}" type="presOf" srcId="{3E6D5D4F-935E-467F-A6CA-DFB49E904BF2}" destId="{CF5C627A-C2F3-44D7-BFDC-313F9E83E781}" srcOrd="0" destOrd="0" presId="urn:microsoft.com/office/officeart/2005/8/layout/chevron2"/>
    <dgm:cxn modelId="{DC34C389-50A0-47AF-ABEB-AB97858B394C}" srcId="{DF9829FD-DD90-4EE7-BCD7-4AF299D6F45A}" destId="{30BE85C4-8BB0-4C0C-B58F-618B83FFA907}" srcOrd="4" destOrd="0" parTransId="{99A19955-80B2-46DE-B74C-C0C8C4D708F2}" sibTransId="{CB48F5C6-507D-451D-9B2B-7C607BFEAF95}"/>
    <dgm:cxn modelId="{EC33388F-F69A-4715-8A0C-8931FAB57567}" type="presOf" srcId="{47DD308A-8526-455B-A37F-FEE2CC1C75AF}" destId="{BAF53A28-A598-45F5-AF31-464BA3C4C377}" srcOrd="0" destOrd="0" presId="urn:microsoft.com/office/officeart/2005/8/layout/chevron2"/>
    <dgm:cxn modelId="{AFFC0C95-68EB-464F-A662-0DC651262A0C}" srcId="{3E6D5D4F-935E-467F-A6CA-DFB49E904BF2}" destId="{C39B4645-CA8F-43CA-A240-F4AAABFECB26}" srcOrd="0" destOrd="0" parTransId="{298254D0-F01E-49E6-BC1E-0C043A12BBE1}" sibTransId="{F867DC34-CB74-499F-A51A-FE3145AECEA7}"/>
    <dgm:cxn modelId="{A2C0E395-5766-4447-8287-54651D2E2B77}" type="presOf" srcId="{CA553440-80EF-49E1-A4F1-43DB21B62C7E}" destId="{C82A3D9A-8E47-413C-8EA6-E4CC1E56F256}" srcOrd="0" destOrd="0" presId="urn:microsoft.com/office/officeart/2005/8/layout/chevron2"/>
    <dgm:cxn modelId="{CE0FAE97-02A8-4CF1-8C31-CEBEBB324C5E}" srcId="{F3F66F6A-184E-4CBB-A544-AC2BF2A74FC0}" destId="{DB70BBED-782B-438F-BE2F-9248A76529F0}" srcOrd="0" destOrd="0" parTransId="{FD223CF5-1964-4BAB-B95A-3A1625EF41B9}" sibTransId="{664E2CD6-2C18-4EE6-A658-C6B8563339C3}"/>
    <dgm:cxn modelId="{2B22C5A1-E949-4AB4-B5E0-D090E8B028EC}" type="presOf" srcId="{FCC504F5-317D-4294-815B-28489BDC5845}" destId="{A16E3110-57E1-4619-A55C-DCD0DD5CE084}" srcOrd="0" destOrd="0" presId="urn:microsoft.com/office/officeart/2005/8/layout/chevron2"/>
    <dgm:cxn modelId="{053D6DA7-1A5E-47FB-923C-3ADF8A433B2A}" type="presOf" srcId="{F27AE3F8-38EC-4CA6-91AC-291A396CC8AB}" destId="{544D3F38-216B-445A-B1B9-8008AEDB7A9D}" srcOrd="0" destOrd="0" presId="urn:microsoft.com/office/officeart/2005/8/layout/chevron2"/>
    <dgm:cxn modelId="{7058BBA8-5CEB-4F86-9742-4645BFB2FF47}" type="presOf" srcId="{DF9829FD-DD90-4EE7-BCD7-4AF299D6F45A}" destId="{7BB0B505-7D43-42E4-8FC0-6C91316CBFEB}" srcOrd="0" destOrd="0" presId="urn:microsoft.com/office/officeart/2005/8/layout/chevron2"/>
    <dgm:cxn modelId="{B262BCB7-73DC-4A8A-92D9-713044EAB021}" srcId="{FCC504F5-317D-4294-815B-28489BDC5845}" destId="{F27AE3F8-38EC-4CA6-91AC-291A396CC8AB}" srcOrd="0" destOrd="0" parTransId="{40CBED13-AAD1-4BA2-A5CC-25310E4FA054}" sibTransId="{23B66A8C-C388-44D7-A58C-90F6BD1CB92B}"/>
    <dgm:cxn modelId="{DC5F6FBF-72F1-42BA-8D01-806546EC0703}" srcId="{DF9829FD-DD90-4EE7-BCD7-4AF299D6F45A}" destId="{CA553440-80EF-49E1-A4F1-43DB21B62C7E}" srcOrd="2" destOrd="0" parTransId="{62FDC8F9-21A4-4532-A80B-2455A3F082D7}" sibTransId="{C5182F7B-E1D3-495B-B5AA-DB03F029DD64}"/>
    <dgm:cxn modelId="{16F5D4D3-BD23-4C47-B147-17CC646EBD2D}" srcId="{DF9829FD-DD90-4EE7-BCD7-4AF299D6F45A}" destId="{F3F66F6A-184E-4CBB-A544-AC2BF2A74FC0}" srcOrd="1" destOrd="0" parTransId="{7A0C70B0-5DAE-45AB-9915-863AC3FA4D2D}" sibTransId="{47DD308A-8526-455B-A37F-FEE2CC1C75AF}"/>
    <dgm:cxn modelId="{9A4D3FE6-1FE7-455E-8B7C-4329E2437B83}" type="presOf" srcId="{B055CA83-C552-4F9C-B7AE-78772F4DD043}" destId="{1CE07363-B583-4E6B-93EA-2611010F447E}" srcOrd="0" destOrd="0" presId="urn:microsoft.com/office/officeart/2005/8/layout/chevron2"/>
    <dgm:cxn modelId="{43CC9AF0-3D3B-4E10-B63D-D55DA4D4CF5B}" srcId="{DF9829FD-DD90-4EE7-BCD7-4AF299D6F45A}" destId="{3E6D5D4F-935E-467F-A6CA-DFB49E904BF2}" srcOrd="3" destOrd="0" parTransId="{DFE6860A-9AF6-4E3A-8810-968954321458}" sibTransId="{F6E211F9-5728-4C1B-B4EC-036ED0730A63}"/>
    <dgm:cxn modelId="{4E354793-1C5E-4091-B9B0-229421455AD2}" type="presParOf" srcId="{7BB0B505-7D43-42E4-8FC0-6C91316CBFEB}" destId="{97F2BEE4-0E0F-4FCA-A4B0-E20AD8C04C13}" srcOrd="0" destOrd="0" presId="urn:microsoft.com/office/officeart/2005/8/layout/chevron2"/>
    <dgm:cxn modelId="{18EFA243-EFEF-48B7-9216-D91A504D8885}" type="presParOf" srcId="{97F2BEE4-0E0F-4FCA-A4B0-E20AD8C04C13}" destId="{A16E3110-57E1-4619-A55C-DCD0DD5CE084}" srcOrd="0" destOrd="0" presId="urn:microsoft.com/office/officeart/2005/8/layout/chevron2"/>
    <dgm:cxn modelId="{A2A16776-2801-4F6F-8D74-AB4032CAE638}" type="presParOf" srcId="{97F2BEE4-0E0F-4FCA-A4B0-E20AD8C04C13}" destId="{544D3F38-216B-445A-B1B9-8008AEDB7A9D}" srcOrd="1" destOrd="0" presId="urn:microsoft.com/office/officeart/2005/8/layout/chevron2"/>
    <dgm:cxn modelId="{6DC4181D-933E-4A8C-ADE0-7E8F09BF98B3}" type="presParOf" srcId="{7BB0B505-7D43-42E4-8FC0-6C91316CBFEB}" destId="{D3A691E5-F443-4F8D-81BB-9D15C0875E8C}" srcOrd="1" destOrd="0" presId="urn:microsoft.com/office/officeart/2005/8/layout/chevron2"/>
    <dgm:cxn modelId="{AF46CE08-DA3E-40E2-AAD9-7997DE96F804}" type="presParOf" srcId="{7BB0B505-7D43-42E4-8FC0-6C91316CBFEB}" destId="{1F72CB42-BBD7-4931-9F73-18FED024D40C}" srcOrd="2" destOrd="0" presId="urn:microsoft.com/office/officeart/2005/8/layout/chevron2"/>
    <dgm:cxn modelId="{CB8627F3-AB97-40BE-9C68-0619A945DE61}" type="presParOf" srcId="{1F72CB42-BBD7-4931-9F73-18FED024D40C}" destId="{33AE4FE2-1217-4CCB-A323-545141CFD0F9}" srcOrd="0" destOrd="0" presId="urn:microsoft.com/office/officeart/2005/8/layout/chevron2"/>
    <dgm:cxn modelId="{584A8D4C-2770-4D59-A1C1-CCBFFEE3330D}" type="presParOf" srcId="{1F72CB42-BBD7-4931-9F73-18FED024D40C}" destId="{E688C8E3-690B-47E9-99FE-2651DB8A1245}" srcOrd="1" destOrd="0" presId="urn:microsoft.com/office/officeart/2005/8/layout/chevron2"/>
    <dgm:cxn modelId="{93EE2630-D66E-44E1-87EB-BD43AFF35FFE}" type="presParOf" srcId="{7BB0B505-7D43-42E4-8FC0-6C91316CBFEB}" destId="{BAF53A28-A598-45F5-AF31-464BA3C4C377}" srcOrd="3" destOrd="0" presId="urn:microsoft.com/office/officeart/2005/8/layout/chevron2"/>
    <dgm:cxn modelId="{65B0453D-B986-4F96-B79F-30ECCB1957D9}" type="presParOf" srcId="{7BB0B505-7D43-42E4-8FC0-6C91316CBFEB}" destId="{2CB8F2DC-B214-444E-80C3-8225001F177C}" srcOrd="4" destOrd="0" presId="urn:microsoft.com/office/officeart/2005/8/layout/chevron2"/>
    <dgm:cxn modelId="{6DAEFCFA-C8B8-47CB-8167-A0ECB99A28FD}" type="presParOf" srcId="{2CB8F2DC-B214-444E-80C3-8225001F177C}" destId="{C82A3D9A-8E47-413C-8EA6-E4CC1E56F256}" srcOrd="0" destOrd="0" presId="urn:microsoft.com/office/officeart/2005/8/layout/chevron2"/>
    <dgm:cxn modelId="{27DC8C1B-4900-4B92-82C9-86660813904F}" type="presParOf" srcId="{2CB8F2DC-B214-444E-80C3-8225001F177C}" destId="{1CE07363-B583-4E6B-93EA-2611010F447E}" srcOrd="1" destOrd="0" presId="urn:microsoft.com/office/officeart/2005/8/layout/chevron2"/>
    <dgm:cxn modelId="{3A579A3E-31CC-4521-BAE9-FFE832D7425D}" type="presParOf" srcId="{7BB0B505-7D43-42E4-8FC0-6C91316CBFEB}" destId="{F73CB0E9-D0D7-4310-AC38-0C72488BB2F3}" srcOrd="5" destOrd="0" presId="urn:microsoft.com/office/officeart/2005/8/layout/chevron2"/>
    <dgm:cxn modelId="{C84EF3B7-075F-47F5-9568-F25FB8584C9C}" type="presParOf" srcId="{7BB0B505-7D43-42E4-8FC0-6C91316CBFEB}" destId="{CCEE4EEB-8D40-4351-8108-855C679645F4}" srcOrd="6" destOrd="0" presId="urn:microsoft.com/office/officeart/2005/8/layout/chevron2"/>
    <dgm:cxn modelId="{D904730D-5E1B-481E-AD48-9C436385AAF5}" type="presParOf" srcId="{CCEE4EEB-8D40-4351-8108-855C679645F4}" destId="{CF5C627A-C2F3-44D7-BFDC-313F9E83E781}" srcOrd="0" destOrd="0" presId="urn:microsoft.com/office/officeart/2005/8/layout/chevron2"/>
    <dgm:cxn modelId="{538831D0-C6DE-4D5E-AD4C-E4372DBB83DA}" type="presParOf" srcId="{CCEE4EEB-8D40-4351-8108-855C679645F4}" destId="{DCDB185D-CD44-4AFB-AB21-751670AAE3C3}" srcOrd="1" destOrd="0" presId="urn:microsoft.com/office/officeart/2005/8/layout/chevron2"/>
    <dgm:cxn modelId="{22C03D43-A456-4452-95C5-9A9D829DC438}" type="presParOf" srcId="{7BB0B505-7D43-42E4-8FC0-6C91316CBFEB}" destId="{3A73C565-7509-4E0D-8E55-76537CF71879}" srcOrd="7" destOrd="0" presId="urn:microsoft.com/office/officeart/2005/8/layout/chevron2"/>
    <dgm:cxn modelId="{F22395E0-3D17-4A20-B602-4DF8BB6F8C0B}" type="presParOf" srcId="{7BB0B505-7D43-42E4-8FC0-6C91316CBFEB}" destId="{A6FC286E-08A4-4CDE-B77F-3C4C7663E501}" srcOrd="8" destOrd="0" presId="urn:microsoft.com/office/officeart/2005/8/layout/chevron2"/>
    <dgm:cxn modelId="{821F59C5-C289-4BB9-A42D-46697B8461AD}" type="presParOf" srcId="{A6FC286E-08A4-4CDE-B77F-3C4C7663E501}" destId="{0A33A63F-8286-477B-AB45-74D533002CAD}" srcOrd="0" destOrd="0" presId="urn:microsoft.com/office/officeart/2005/8/layout/chevron2"/>
    <dgm:cxn modelId="{6C14D648-E45D-4358-BB57-DE283EC024EA}" type="presParOf" srcId="{A6FC286E-08A4-4CDE-B77F-3C4C7663E501}" destId="{B16B0E4F-D267-4737-A484-D940A1F6F2F4}"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ECB21F-4407-44B9-AB2E-E3EF102BB14E}" type="doc">
      <dgm:prSet loTypeId="urn:microsoft.com/office/officeart/2005/8/layout/matrix1#1" loCatId="matrix" qsTypeId="urn:microsoft.com/office/officeart/2005/8/quickstyle/simple2#1" qsCatId="simple" csTypeId="urn:microsoft.com/office/officeart/2005/8/colors/accent1_2#2" csCatId="accent1" phldr="0"/>
      <dgm:spPr/>
      <dgm:t>
        <a:bodyPr/>
        <a:lstStyle/>
        <a:p>
          <a:endParaRPr lang="en-US"/>
        </a:p>
      </dgm:t>
    </dgm:pt>
    <dgm:pt modelId="{584E2EFC-4BAA-456A-8377-2A4841D92655}">
      <dgm:prSet phldrT="[Text]" phldr="0" custT="1"/>
      <dgm:spPr/>
      <dgm:t>
        <a:bodyPr vert="horz" wrap="square"/>
        <a:lstStyle/>
        <a:p>
          <a:pPr>
            <a:lnSpc>
              <a:spcPct val="100000"/>
            </a:lnSpc>
            <a:spcBef>
              <a:spcPct val="0"/>
            </a:spcBef>
            <a:spcAft>
              <a:spcPct val="35000"/>
            </a:spcAft>
          </a:pPr>
          <a:r>
            <a:rPr lang="en-US" sz="2400" b="1" i="1" dirty="0"/>
            <a:t>STRENGTH</a:t>
          </a:r>
        </a:p>
      </dgm:t>
    </dgm:pt>
    <dgm:pt modelId="{D6B69770-7BE3-4E0F-A882-E369A79C6A03}" cxnId="{261A0F80-2259-4C6F-AA0C-FBD1A70BDC2C}" type="parTrans">
      <dgm:prSet/>
      <dgm:spPr/>
      <dgm:t>
        <a:bodyPr/>
        <a:lstStyle/>
        <a:p>
          <a:endParaRPr lang="en-US"/>
        </a:p>
      </dgm:t>
    </dgm:pt>
    <dgm:pt modelId="{08FF8C2B-E3BD-42B2-95E8-633DACB4656E}" cxnId="{261A0F80-2259-4C6F-AA0C-FBD1A70BDC2C}" type="sibTrans">
      <dgm:prSet/>
      <dgm:spPr/>
      <dgm:t>
        <a:bodyPr/>
        <a:lstStyle/>
        <a:p>
          <a:endParaRPr lang="en-US"/>
        </a:p>
      </dgm:t>
    </dgm:pt>
    <dgm:pt modelId="{07AC599A-41D3-41C4-BC17-E75B7A2D3122}">
      <dgm:prSet phldrT="[Text]" phldr="0" custT="0"/>
      <dgm:spPr/>
      <dgm:t>
        <a:bodyPr vert="horz" wrap="square"/>
        <a:lstStyle/>
        <a:p>
          <a:pPr>
            <a:lnSpc>
              <a:spcPct val="100000"/>
            </a:lnSpc>
            <a:spcBef>
              <a:spcPct val="0"/>
            </a:spcBef>
            <a:spcAft>
              <a:spcPct val="35000"/>
            </a:spcAft>
          </a:pPr>
          <a:r>
            <a:rPr lang="en-US"/>
            <a:t>OWN</a:t>
          </a:r>
        </a:p>
        <a:p>
          <a:pPr>
            <a:lnSpc>
              <a:spcPct val="100000"/>
            </a:lnSpc>
            <a:spcBef>
              <a:spcPct val="0"/>
            </a:spcBef>
            <a:spcAft>
              <a:spcPct val="35000"/>
            </a:spcAft>
          </a:pPr>
          <a:r>
            <a:rPr lang="en-US"/>
            <a:t>MANUFACTURING</a:t>
          </a:r>
        </a:p>
        <a:p>
          <a:pPr>
            <a:lnSpc>
              <a:spcPct val="100000"/>
            </a:lnSpc>
            <a:spcBef>
              <a:spcPct val="0"/>
            </a:spcBef>
            <a:spcAft>
              <a:spcPct val="35000"/>
            </a:spcAft>
          </a:pPr>
          <a:r>
            <a:rPr lang="en-US"/>
            <a:t>PLANT</a:t>
          </a:r>
        </a:p>
      </dgm:t>
    </dgm:pt>
    <dgm:pt modelId="{562D7F28-8BC7-4D0C-BE2B-FEB2BD3BE247}" cxnId="{C4DE56E5-B098-4F7C-9404-5B1C66C13FE7}" type="parTrans">
      <dgm:prSet/>
      <dgm:spPr/>
      <dgm:t>
        <a:bodyPr/>
        <a:lstStyle/>
        <a:p>
          <a:endParaRPr lang="en-US"/>
        </a:p>
      </dgm:t>
    </dgm:pt>
    <dgm:pt modelId="{5904B8F7-B6CC-453A-A9F3-C94ABE2FE713}" cxnId="{C4DE56E5-B098-4F7C-9404-5B1C66C13FE7}" type="sibTrans">
      <dgm:prSet/>
      <dgm:spPr/>
      <dgm:t>
        <a:bodyPr/>
        <a:lstStyle/>
        <a:p>
          <a:endParaRPr lang="en-US"/>
        </a:p>
      </dgm:t>
    </dgm:pt>
    <dgm:pt modelId="{F7EF5031-3FDF-4982-A6DC-AF3F72BAF783}">
      <dgm:prSet phldrT="[Text]" phldr="0" custT="0"/>
      <dgm:spPr/>
      <dgm:t>
        <a:bodyPr vert="horz" wrap="square"/>
        <a:lstStyle/>
        <a:p>
          <a:pPr>
            <a:lnSpc>
              <a:spcPct val="100000"/>
            </a:lnSpc>
            <a:spcBef>
              <a:spcPct val="0"/>
            </a:spcBef>
            <a:spcAft>
              <a:spcPct val="35000"/>
            </a:spcAft>
          </a:pPr>
          <a:r>
            <a:rPr lang="en-US"/>
            <a:t>UNIQUE PRODUCT</a:t>
          </a:r>
        </a:p>
      </dgm:t>
    </dgm:pt>
    <dgm:pt modelId="{9D6C5A3D-4668-40E6-8011-5C66D79B93DB}" cxnId="{B4F21CD3-6A92-4679-8C29-C5A9D7C9175C}" type="parTrans">
      <dgm:prSet/>
      <dgm:spPr/>
      <dgm:t>
        <a:bodyPr/>
        <a:lstStyle/>
        <a:p>
          <a:endParaRPr lang="en-US"/>
        </a:p>
      </dgm:t>
    </dgm:pt>
    <dgm:pt modelId="{2E6C5309-4271-4FB9-89FC-47ED936E6268}" cxnId="{B4F21CD3-6A92-4679-8C29-C5A9D7C9175C}" type="sibTrans">
      <dgm:prSet/>
      <dgm:spPr/>
      <dgm:t>
        <a:bodyPr/>
        <a:lstStyle/>
        <a:p>
          <a:endParaRPr lang="en-US"/>
        </a:p>
      </dgm:t>
    </dgm:pt>
    <dgm:pt modelId="{3600573B-3408-4B7A-B364-1A4373D7FF12}">
      <dgm:prSet phldrT="[Text]" phldr="0" custT="0"/>
      <dgm:spPr/>
      <dgm:t>
        <a:bodyPr vert="horz" wrap="square"/>
        <a:lstStyle/>
        <a:p>
          <a:pPr>
            <a:lnSpc>
              <a:spcPct val="100000"/>
            </a:lnSpc>
            <a:spcBef>
              <a:spcPct val="0"/>
            </a:spcBef>
            <a:spcAft>
              <a:spcPct val="35000"/>
            </a:spcAft>
          </a:pPr>
          <a:r>
            <a:rPr lang="en-US"/>
            <a:t>OWN ASSEMBLING UNIT</a:t>
          </a:r>
        </a:p>
      </dgm:t>
    </dgm:pt>
    <dgm:pt modelId="{1255DA58-A873-4C0C-8513-FBC4FAC47491}" cxnId="{94D3FFF6-C2E6-48FD-BAE6-3CCA814FB1FD}" type="parTrans">
      <dgm:prSet/>
      <dgm:spPr/>
      <dgm:t>
        <a:bodyPr/>
        <a:lstStyle/>
        <a:p>
          <a:endParaRPr lang="en-US"/>
        </a:p>
      </dgm:t>
    </dgm:pt>
    <dgm:pt modelId="{BEF2AB4B-68CB-44B5-BBED-F1B3F93801ED}" cxnId="{94D3FFF6-C2E6-48FD-BAE6-3CCA814FB1FD}" type="sibTrans">
      <dgm:prSet/>
      <dgm:spPr/>
      <dgm:t>
        <a:bodyPr/>
        <a:lstStyle/>
        <a:p>
          <a:endParaRPr lang="en-US"/>
        </a:p>
      </dgm:t>
    </dgm:pt>
    <dgm:pt modelId="{0777222B-C5EF-4EEC-9B10-A9689AAAF709}">
      <dgm:prSet phldrT="[Text]" phldr="0" custT="0"/>
      <dgm:spPr/>
      <dgm:t>
        <a:bodyPr vert="horz" wrap="square"/>
        <a:lstStyle/>
        <a:p>
          <a:pPr>
            <a:lnSpc>
              <a:spcPct val="100000"/>
            </a:lnSpc>
            <a:spcBef>
              <a:spcPct val="0"/>
            </a:spcBef>
            <a:spcAft>
              <a:spcPct val="35000"/>
            </a:spcAft>
          </a:pPr>
          <a:r>
            <a:rPr lang="en-US"/>
            <a:t>HARD WORKING EMPLOYEES</a:t>
          </a:r>
        </a:p>
      </dgm:t>
    </dgm:pt>
    <dgm:pt modelId="{DEBFF4A5-5C9E-41D9-9B9F-F9C6EB9CA05F}" cxnId="{F8BA59D2-D23D-4FC1-B290-F2862E3C8F85}" type="parTrans">
      <dgm:prSet/>
      <dgm:spPr/>
      <dgm:t>
        <a:bodyPr/>
        <a:lstStyle/>
        <a:p>
          <a:endParaRPr lang="en-US"/>
        </a:p>
      </dgm:t>
    </dgm:pt>
    <dgm:pt modelId="{8C298325-DC6B-41BF-91A8-244A155D3589}" cxnId="{F8BA59D2-D23D-4FC1-B290-F2862E3C8F85}" type="sibTrans">
      <dgm:prSet/>
      <dgm:spPr/>
      <dgm:t>
        <a:bodyPr/>
        <a:lstStyle/>
        <a:p>
          <a:endParaRPr lang="en-US"/>
        </a:p>
      </dgm:t>
    </dgm:pt>
    <dgm:pt modelId="{A79A14FB-C4CA-484B-9EC0-7D118FD97147}" type="pres">
      <dgm:prSet presAssocID="{61ECB21F-4407-44B9-AB2E-E3EF102BB14E}" presName="diagram" presStyleCnt="0">
        <dgm:presLayoutVars>
          <dgm:chMax val="1"/>
          <dgm:dir/>
          <dgm:animLvl val="ctr"/>
          <dgm:resizeHandles val="exact"/>
        </dgm:presLayoutVars>
      </dgm:prSet>
      <dgm:spPr/>
    </dgm:pt>
    <dgm:pt modelId="{985003DD-7E3D-42F3-A78D-60B72C8E2FBC}" type="pres">
      <dgm:prSet presAssocID="{61ECB21F-4407-44B9-AB2E-E3EF102BB14E}" presName="matrix" presStyleCnt="0"/>
      <dgm:spPr/>
    </dgm:pt>
    <dgm:pt modelId="{B1BFD8B5-6CF9-4B52-A6FD-4E32C8B42DD0}" type="pres">
      <dgm:prSet presAssocID="{61ECB21F-4407-44B9-AB2E-E3EF102BB14E}" presName="tile1" presStyleLbl="node1" presStyleIdx="0" presStyleCnt="4"/>
      <dgm:spPr/>
    </dgm:pt>
    <dgm:pt modelId="{8FFEBF0B-5E5D-449C-A914-53FD89338039}" type="pres">
      <dgm:prSet presAssocID="{61ECB21F-4407-44B9-AB2E-E3EF102BB14E}" presName="tile1text" presStyleLbl="node1" presStyleIdx="0" presStyleCnt="4">
        <dgm:presLayoutVars>
          <dgm:chMax val="0"/>
          <dgm:chPref val="0"/>
          <dgm:bulletEnabled val="1"/>
        </dgm:presLayoutVars>
      </dgm:prSet>
      <dgm:spPr/>
    </dgm:pt>
    <dgm:pt modelId="{97AE02B1-131E-4D76-8495-C710475CA3F5}" type="pres">
      <dgm:prSet presAssocID="{61ECB21F-4407-44B9-AB2E-E3EF102BB14E}" presName="tile2" presStyleLbl="node1" presStyleIdx="1" presStyleCnt="4"/>
      <dgm:spPr/>
    </dgm:pt>
    <dgm:pt modelId="{B09A33FE-C5A3-434B-B11E-5C5785AFDB00}" type="pres">
      <dgm:prSet presAssocID="{61ECB21F-4407-44B9-AB2E-E3EF102BB14E}" presName="tile2text" presStyleLbl="node1" presStyleIdx="1" presStyleCnt="4">
        <dgm:presLayoutVars>
          <dgm:chMax val="0"/>
          <dgm:chPref val="0"/>
          <dgm:bulletEnabled val="1"/>
        </dgm:presLayoutVars>
      </dgm:prSet>
      <dgm:spPr/>
    </dgm:pt>
    <dgm:pt modelId="{E9423DCB-0F58-4AB8-A9AB-FA09BF248D4C}" type="pres">
      <dgm:prSet presAssocID="{61ECB21F-4407-44B9-AB2E-E3EF102BB14E}" presName="tile3" presStyleLbl="node1" presStyleIdx="2" presStyleCnt="4"/>
      <dgm:spPr/>
    </dgm:pt>
    <dgm:pt modelId="{C72F99E5-142D-4358-A387-FE2B565392FC}" type="pres">
      <dgm:prSet presAssocID="{61ECB21F-4407-44B9-AB2E-E3EF102BB14E}" presName="tile3text" presStyleLbl="node1" presStyleIdx="2" presStyleCnt="4">
        <dgm:presLayoutVars>
          <dgm:chMax val="0"/>
          <dgm:chPref val="0"/>
          <dgm:bulletEnabled val="1"/>
        </dgm:presLayoutVars>
      </dgm:prSet>
      <dgm:spPr/>
    </dgm:pt>
    <dgm:pt modelId="{9528372C-7B29-4DDD-98C9-64AE00BAEDAF}" type="pres">
      <dgm:prSet presAssocID="{61ECB21F-4407-44B9-AB2E-E3EF102BB14E}" presName="tile4" presStyleLbl="node1" presStyleIdx="3" presStyleCnt="4"/>
      <dgm:spPr/>
    </dgm:pt>
    <dgm:pt modelId="{D0641572-000E-4E20-BC51-97648E176446}" type="pres">
      <dgm:prSet presAssocID="{61ECB21F-4407-44B9-AB2E-E3EF102BB14E}" presName="tile4text" presStyleLbl="node1" presStyleIdx="3" presStyleCnt="4">
        <dgm:presLayoutVars>
          <dgm:chMax val="0"/>
          <dgm:chPref val="0"/>
          <dgm:bulletEnabled val="1"/>
        </dgm:presLayoutVars>
      </dgm:prSet>
      <dgm:spPr/>
    </dgm:pt>
    <dgm:pt modelId="{5F404160-09B3-4383-B293-CADF417D25C2}" type="pres">
      <dgm:prSet presAssocID="{61ECB21F-4407-44B9-AB2E-E3EF102BB14E}" presName="centerTile" presStyleLbl="fgShp" presStyleIdx="0" presStyleCnt="1">
        <dgm:presLayoutVars>
          <dgm:chMax val="0"/>
          <dgm:chPref val="0"/>
        </dgm:presLayoutVars>
      </dgm:prSet>
      <dgm:spPr/>
    </dgm:pt>
  </dgm:ptLst>
  <dgm:cxnLst>
    <dgm:cxn modelId="{D5C2DD0C-7E6D-4887-825F-687DA799C8CB}" type="presOf" srcId="{F7EF5031-3FDF-4982-A6DC-AF3F72BAF783}" destId="{97AE02B1-131E-4D76-8495-C710475CA3F5}" srcOrd="0" destOrd="0" presId="urn:microsoft.com/office/officeart/2005/8/layout/matrix1#1"/>
    <dgm:cxn modelId="{D629180D-019F-4A02-9170-CF92C2652A35}" type="presOf" srcId="{584E2EFC-4BAA-456A-8377-2A4841D92655}" destId="{5F404160-09B3-4383-B293-CADF417D25C2}" srcOrd="0" destOrd="0" presId="urn:microsoft.com/office/officeart/2005/8/layout/matrix1#1"/>
    <dgm:cxn modelId="{5F469143-38F8-42DC-BF0D-316031D6571F}" type="presOf" srcId="{0777222B-C5EF-4EEC-9B10-A9689AAAF709}" destId="{D0641572-000E-4E20-BC51-97648E176446}" srcOrd="1" destOrd="0" presId="urn:microsoft.com/office/officeart/2005/8/layout/matrix1#1"/>
    <dgm:cxn modelId="{3B0F7B44-EAD0-42DC-AD78-6F2B465C1426}" type="presOf" srcId="{3600573B-3408-4B7A-B364-1A4373D7FF12}" destId="{E9423DCB-0F58-4AB8-A9AB-FA09BF248D4C}" srcOrd="0" destOrd="0" presId="urn:microsoft.com/office/officeart/2005/8/layout/matrix1#1"/>
    <dgm:cxn modelId="{59B12A7A-E15E-4F35-A465-34696D28D2C8}" type="presOf" srcId="{07AC599A-41D3-41C4-BC17-E75B7A2D3122}" destId="{B1BFD8B5-6CF9-4B52-A6FD-4E32C8B42DD0}" srcOrd="0" destOrd="0" presId="urn:microsoft.com/office/officeart/2005/8/layout/matrix1#1"/>
    <dgm:cxn modelId="{261A0F80-2259-4C6F-AA0C-FBD1A70BDC2C}" srcId="{61ECB21F-4407-44B9-AB2E-E3EF102BB14E}" destId="{584E2EFC-4BAA-456A-8377-2A4841D92655}" srcOrd="0" destOrd="0" parTransId="{D6B69770-7BE3-4E0F-A882-E369A79C6A03}" sibTransId="{08FF8C2B-E3BD-42B2-95E8-633DACB4656E}"/>
    <dgm:cxn modelId="{E2888A94-2700-45B8-8A4D-B974547D89F9}" type="presOf" srcId="{61ECB21F-4407-44B9-AB2E-E3EF102BB14E}" destId="{A79A14FB-C4CA-484B-9EC0-7D118FD97147}" srcOrd="0" destOrd="0" presId="urn:microsoft.com/office/officeart/2005/8/layout/matrix1#1"/>
    <dgm:cxn modelId="{7DB18996-13BF-4A39-A7C0-8446B007FE02}" type="presOf" srcId="{3600573B-3408-4B7A-B364-1A4373D7FF12}" destId="{C72F99E5-142D-4358-A387-FE2B565392FC}" srcOrd="1" destOrd="0" presId="urn:microsoft.com/office/officeart/2005/8/layout/matrix1#1"/>
    <dgm:cxn modelId="{E27E17BD-E32C-4FC9-9CBF-041EDC20F17F}" type="presOf" srcId="{07AC599A-41D3-41C4-BC17-E75B7A2D3122}" destId="{8FFEBF0B-5E5D-449C-A914-53FD89338039}" srcOrd="1" destOrd="0" presId="urn:microsoft.com/office/officeart/2005/8/layout/matrix1#1"/>
    <dgm:cxn modelId="{DAE502BF-D6BC-4E4E-A0DC-27A571D97BEF}" type="presOf" srcId="{F7EF5031-3FDF-4982-A6DC-AF3F72BAF783}" destId="{B09A33FE-C5A3-434B-B11E-5C5785AFDB00}" srcOrd="1" destOrd="0" presId="urn:microsoft.com/office/officeart/2005/8/layout/matrix1#1"/>
    <dgm:cxn modelId="{F8BA59D2-D23D-4FC1-B290-F2862E3C8F85}" srcId="{584E2EFC-4BAA-456A-8377-2A4841D92655}" destId="{0777222B-C5EF-4EEC-9B10-A9689AAAF709}" srcOrd="3" destOrd="0" parTransId="{DEBFF4A5-5C9E-41D9-9B9F-F9C6EB9CA05F}" sibTransId="{8C298325-DC6B-41BF-91A8-244A155D3589}"/>
    <dgm:cxn modelId="{B4F21CD3-6A92-4679-8C29-C5A9D7C9175C}" srcId="{584E2EFC-4BAA-456A-8377-2A4841D92655}" destId="{F7EF5031-3FDF-4982-A6DC-AF3F72BAF783}" srcOrd="1" destOrd="0" parTransId="{9D6C5A3D-4668-40E6-8011-5C66D79B93DB}" sibTransId="{2E6C5309-4271-4FB9-89FC-47ED936E6268}"/>
    <dgm:cxn modelId="{D5B54FDF-8C39-446C-A9C1-EB8C8F9D1589}" type="presOf" srcId="{0777222B-C5EF-4EEC-9B10-A9689AAAF709}" destId="{9528372C-7B29-4DDD-98C9-64AE00BAEDAF}" srcOrd="0" destOrd="0" presId="urn:microsoft.com/office/officeart/2005/8/layout/matrix1#1"/>
    <dgm:cxn modelId="{C4DE56E5-B098-4F7C-9404-5B1C66C13FE7}" srcId="{584E2EFC-4BAA-456A-8377-2A4841D92655}" destId="{07AC599A-41D3-41C4-BC17-E75B7A2D3122}" srcOrd="0" destOrd="0" parTransId="{562D7F28-8BC7-4D0C-BE2B-FEB2BD3BE247}" sibTransId="{5904B8F7-B6CC-453A-A9F3-C94ABE2FE713}"/>
    <dgm:cxn modelId="{94D3FFF6-C2E6-48FD-BAE6-3CCA814FB1FD}" srcId="{584E2EFC-4BAA-456A-8377-2A4841D92655}" destId="{3600573B-3408-4B7A-B364-1A4373D7FF12}" srcOrd="2" destOrd="0" parTransId="{1255DA58-A873-4C0C-8513-FBC4FAC47491}" sibTransId="{BEF2AB4B-68CB-44B5-BBED-F1B3F93801ED}"/>
    <dgm:cxn modelId="{E3AD219D-096E-4D13-B75B-A108068B02B3}" type="presParOf" srcId="{A79A14FB-C4CA-484B-9EC0-7D118FD97147}" destId="{985003DD-7E3D-42F3-A78D-60B72C8E2FBC}" srcOrd="0" destOrd="0" presId="urn:microsoft.com/office/officeart/2005/8/layout/matrix1#1"/>
    <dgm:cxn modelId="{5A4C1457-390E-4598-85D0-C12657760DDF}" type="presParOf" srcId="{985003DD-7E3D-42F3-A78D-60B72C8E2FBC}" destId="{B1BFD8B5-6CF9-4B52-A6FD-4E32C8B42DD0}" srcOrd="0" destOrd="0" presId="urn:microsoft.com/office/officeart/2005/8/layout/matrix1#1"/>
    <dgm:cxn modelId="{37015470-ECE2-44A6-92DD-BA9E531D8763}" type="presParOf" srcId="{985003DD-7E3D-42F3-A78D-60B72C8E2FBC}" destId="{8FFEBF0B-5E5D-449C-A914-53FD89338039}" srcOrd="1" destOrd="0" presId="urn:microsoft.com/office/officeart/2005/8/layout/matrix1#1"/>
    <dgm:cxn modelId="{E43288D7-AC2C-449F-B328-4A6186EDC7D2}" type="presParOf" srcId="{985003DD-7E3D-42F3-A78D-60B72C8E2FBC}" destId="{97AE02B1-131E-4D76-8495-C710475CA3F5}" srcOrd="2" destOrd="0" presId="urn:microsoft.com/office/officeart/2005/8/layout/matrix1#1"/>
    <dgm:cxn modelId="{8EB43B2E-5D6D-4E77-9938-2346982A2145}" type="presParOf" srcId="{985003DD-7E3D-42F3-A78D-60B72C8E2FBC}" destId="{B09A33FE-C5A3-434B-B11E-5C5785AFDB00}" srcOrd="3" destOrd="0" presId="urn:microsoft.com/office/officeart/2005/8/layout/matrix1#1"/>
    <dgm:cxn modelId="{B5D66523-8524-444B-A1BE-3A86A2D62C58}" type="presParOf" srcId="{985003DD-7E3D-42F3-A78D-60B72C8E2FBC}" destId="{E9423DCB-0F58-4AB8-A9AB-FA09BF248D4C}" srcOrd="4" destOrd="0" presId="urn:microsoft.com/office/officeart/2005/8/layout/matrix1#1"/>
    <dgm:cxn modelId="{BC9ACC77-A3CF-48C9-A9B0-E42CDA331D51}" type="presParOf" srcId="{985003DD-7E3D-42F3-A78D-60B72C8E2FBC}" destId="{C72F99E5-142D-4358-A387-FE2B565392FC}" srcOrd="5" destOrd="0" presId="urn:microsoft.com/office/officeart/2005/8/layout/matrix1#1"/>
    <dgm:cxn modelId="{7D17885B-43E5-4875-8981-14B0DACBE0BB}" type="presParOf" srcId="{985003DD-7E3D-42F3-A78D-60B72C8E2FBC}" destId="{9528372C-7B29-4DDD-98C9-64AE00BAEDAF}" srcOrd="6" destOrd="0" presId="urn:microsoft.com/office/officeart/2005/8/layout/matrix1#1"/>
    <dgm:cxn modelId="{9A3BB972-5EC9-4B72-AD3A-4CFCC2888E79}" type="presParOf" srcId="{985003DD-7E3D-42F3-A78D-60B72C8E2FBC}" destId="{D0641572-000E-4E20-BC51-97648E176446}" srcOrd="7" destOrd="0" presId="urn:microsoft.com/office/officeart/2005/8/layout/matrix1#1"/>
    <dgm:cxn modelId="{AC4BD679-257C-43AE-A977-B73E52AF53B7}" type="presParOf" srcId="{A79A14FB-C4CA-484B-9EC0-7D118FD97147}" destId="{5F404160-09B3-4383-B293-CADF417D25C2}" srcOrd="1" destOrd="0" presId="urn:microsoft.com/office/officeart/2005/8/layout/matrix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1" loCatId="hierarchy" qsTypeId="urn:microsoft.com/office/officeart/2005/8/quickstyle/simple2#2" qsCatId="simple" csTypeId="urn:microsoft.com/office/officeart/2005/8/colors/accent3_3#1" csCatId="accent1" phldr="0"/>
      <dgm:spPr/>
      <dgm:t>
        <a:bodyPr/>
        <a:lstStyle/>
        <a:p>
          <a:endParaRPr lang="en-US"/>
        </a:p>
      </dgm:t>
    </dgm:pt>
    <dgm:pt modelId="{47C757F0-AA23-46BE-9311-EA432CDEEAA1}">
      <dgm:prSet phldrT="[Text]" phldr="0" custT="1"/>
      <dgm:spPr/>
      <dgm:t>
        <a:bodyPr vert="horz" wrap="square"/>
        <a:lstStyle/>
        <a:p>
          <a:pPr>
            <a:lnSpc>
              <a:spcPct val="100000"/>
            </a:lnSpc>
            <a:spcBef>
              <a:spcPct val="0"/>
            </a:spcBef>
            <a:spcAft>
              <a:spcPct val="35000"/>
            </a:spcAft>
          </a:pPr>
          <a:r>
            <a:rPr lang="en-US" sz="7200"/>
            <a:t>WEAKNESS</a:t>
          </a:r>
        </a:p>
      </dgm:t>
    </dgm:pt>
    <dgm:pt modelId="{AB39B06D-FE6C-48B2-B5B4-77CD0C8CF7AD}" cxnId="{92F57DE6-6818-4661-BC39-D23BE62B36AA}" type="parTrans">
      <dgm:prSet/>
      <dgm:spPr/>
      <dgm:t>
        <a:bodyPr/>
        <a:lstStyle/>
        <a:p>
          <a:endParaRPr lang="en-US"/>
        </a:p>
      </dgm:t>
    </dgm:pt>
    <dgm:pt modelId="{DF0D1C21-B79E-4875-B7FA-EF183CB48B88}" cxnId="{92F57DE6-6818-4661-BC39-D23BE62B36AA}" type="sibTrans">
      <dgm:prSet/>
      <dgm:spPr/>
      <dgm:t>
        <a:bodyPr/>
        <a:lstStyle/>
        <a:p>
          <a:endParaRPr lang="en-US"/>
        </a:p>
      </dgm:t>
    </dgm:pt>
    <dgm:pt modelId="{12714FC6-8B41-47E5-91DD-F02D34D23B93}">
      <dgm:prSet phldrT="[Text]" phldr="0" custT="0"/>
      <dgm:spPr/>
      <dgm:t>
        <a:bodyPr vert="horz" wrap="square"/>
        <a:lstStyle/>
        <a:p>
          <a:pPr>
            <a:lnSpc>
              <a:spcPct val="100000"/>
            </a:lnSpc>
            <a:spcBef>
              <a:spcPct val="0"/>
            </a:spcBef>
            <a:spcAft>
              <a:spcPct val="35000"/>
            </a:spcAft>
          </a:pPr>
          <a:r>
            <a:rPr lang="en-US"/>
            <a:t>UNTRAINED LABOUR</a:t>
          </a:r>
        </a:p>
      </dgm:t>
    </dgm:pt>
    <dgm:pt modelId="{EACD17F5-D793-4A43-B489-D1804D50CFEF}" cxnId="{D33BA3A3-DFBB-46BC-A9B9-9440D074A47A}" type="parTrans">
      <dgm:prSet/>
      <dgm:spPr/>
      <dgm:t>
        <a:bodyPr/>
        <a:lstStyle/>
        <a:p>
          <a:endParaRPr lang="en-US"/>
        </a:p>
      </dgm:t>
    </dgm:pt>
    <dgm:pt modelId="{FA45D93F-0724-4936-AA45-E6762732A19D}" cxnId="{D33BA3A3-DFBB-46BC-A9B9-9440D074A47A}" type="sibTrans">
      <dgm:prSet/>
      <dgm:spPr/>
      <dgm:t>
        <a:bodyPr/>
        <a:lstStyle/>
        <a:p>
          <a:endParaRPr lang="en-US"/>
        </a:p>
      </dgm:t>
    </dgm:pt>
    <dgm:pt modelId="{4EC42421-831D-4CD3-8215-2AF4300F9C01}">
      <dgm:prSet phldrT="[Text]" phldr="0" custT="0"/>
      <dgm:spPr/>
      <dgm:t>
        <a:bodyPr vert="horz" wrap="square"/>
        <a:lstStyle/>
        <a:p>
          <a:pPr>
            <a:lnSpc>
              <a:spcPct val="100000"/>
            </a:lnSpc>
            <a:spcBef>
              <a:spcPct val="0"/>
            </a:spcBef>
            <a:spcAft>
              <a:spcPct val="35000"/>
            </a:spcAft>
          </a:pPr>
          <a:r>
            <a:rPr lang="en-US"/>
            <a:t>PROPER INSTALLATION OF HEAVY MACHINERIES</a:t>
          </a:r>
        </a:p>
      </dgm:t>
    </dgm:pt>
    <dgm:pt modelId="{8D5FB264-0A5C-4C3A-85B7-453D9BD837DF}" cxnId="{42B7C8A0-1AD3-4E19-8CBF-1FBACDF297B0}" type="parTrans">
      <dgm:prSet/>
      <dgm:spPr/>
      <dgm:t>
        <a:bodyPr/>
        <a:lstStyle/>
        <a:p>
          <a:endParaRPr lang="en-US"/>
        </a:p>
      </dgm:t>
    </dgm:pt>
    <dgm:pt modelId="{A1825131-D805-48C8-BFCE-E45C02E6F5CE}" cxnId="{42B7C8A0-1AD3-4E19-8CBF-1FBACDF297B0}" type="sibTrans">
      <dgm:prSet/>
      <dgm:spPr/>
      <dgm:t>
        <a:bodyPr/>
        <a:lstStyle/>
        <a:p>
          <a:endParaRPr lang="en-US"/>
        </a:p>
      </dgm:t>
    </dgm:pt>
    <dgm:pt modelId="{CF717C8A-B40B-4AFF-BF49-65ABB7DF8190}">
      <dgm:prSet phldrT="[Text]" phldr="0" custT="0"/>
      <dgm:spPr/>
      <dgm:t>
        <a:bodyPr vert="horz" wrap="square"/>
        <a:lstStyle/>
        <a:p>
          <a:pPr>
            <a:lnSpc>
              <a:spcPct val="100000"/>
            </a:lnSpc>
            <a:spcBef>
              <a:spcPct val="0"/>
            </a:spcBef>
            <a:spcAft>
              <a:spcPct val="35000"/>
            </a:spcAft>
          </a:pPr>
          <a:r>
            <a:rPr lang="en-US"/>
            <a:t>PROPER MANAGEMENT OF AVAILABLE RESOURCES</a:t>
          </a:r>
        </a:p>
      </dgm:t>
    </dgm:pt>
    <dgm:pt modelId="{CCF68ADE-40B6-47D0-93C1-88EC13ADC8AC}" cxnId="{B7145726-21B6-4087-AA74-FEB50E948224}" type="parTrans">
      <dgm:prSet/>
      <dgm:spPr/>
      <dgm:t>
        <a:bodyPr/>
        <a:lstStyle/>
        <a:p>
          <a:endParaRPr lang="en-US"/>
        </a:p>
      </dgm:t>
    </dgm:pt>
    <dgm:pt modelId="{630D3E0B-D1D7-4E1A-8193-515AA5E1866F}" cxnId="{B7145726-21B6-4087-AA74-FEB50E948224}" type="sibTrans">
      <dgm:prSet/>
      <dgm:spPr/>
      <dgm:t>
        <a:bodyPr/>
        <a:lstStyle/>
        <a:p>
          <a:endParaRPr lang="en-US"/>
        </a:p>
      </dgm:t>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custScaleX="242729" custScaleY="171459" custLinFactNeighborX="1651" custLinFactNeighborY="-7176">
        <dgm:presLayoutVars>
          <dgm:chPref val="3"/>
        </dgm:presLayoutVars>
      </dgm:prSet>
      <dgm:spPr/>
    </dgm:pt>
    <dgm:pt modelId="{86420519-308D-4A6A-8FEA-6FB2E39BA448}" type="pres">
      <dgm:prSet presAssocID="{47C757F0-AA23-46BE-9311-EA432CDEEAA1}" presName="rootConnector1" presStyleLbl="node1" presStyleIdx="0" presStyleCnt="0"/>
      <dgm:spPr/>
    </dgm:pt>
    <dgm:pt modelId="{9A0FF10C-81C7-47CD-A320-768F2009480B}" type="pres">
      <dgm:prSet presAssocID="{47C757F0-AA23-46BE-9311-EA432CDEEAA1}" presName="hierChild2" presStyleCnt="0"/>
      <dgm:spPr/>
    </dgm:pt>
    <dgm:pt modelId="{6A259130-4455-44E0-969B-948D1249687E}" type="pres">
      <dgm:prSet presAssocID="{EACD17F5-D793-4A43-B489-D1804D50CFEF}" presName="Name37" presStyleLbl="parChTrans1D2" presStyleIdx="0" presStyleCnt="3"/>
      <dgm:spPr/>
    </dgm:pt>
    <dgm:pt modelId="{D6C5C065-A308-417C-8ECC-04FC2BEC646C}" type="pres">
      <dgm:prSet presAssocID="{12714FC6-8B41-47E5-91DD-F02D34D23B93}" presName="hierRoot2" presStyleCnt="0">
        <dgm:presLayoutVars>
          <dgm:hierBranch val="init"/>
        </dgm:presLayoutVars>
      </dgm:prSet>
      <dgm:spPr/>
    </dgm:pt>
    <dgm:pt modelId="{E36491EF-5019-46FD-BC82-1BD579B9EE0E}" type="pres">
      <dgm:prSet presAssocID="{12714FC6-8B41-47E5-91DD-F02D34D23B93}" presName="rootComposite" presStyleCnt="0"/>
      <dgm:spPr/>
    </dgm:pt>
    <dgm:pt modelId="{43B7C837-49D6-40CE-BBAB-953D9E4BA7ED}" type="pres">
      <dgm:prSet presAssocID="{12714FC6-8B41-47E5-91DD-F02D34D23B93}" presName="rootText" presStyleLbl="node2" presStyleIdx="0" presStyleCnt="3">
        <dgm:presLayoutVars>
          <dgm:chPref val="3"/>
        </dgm:presLayoutVars>
      </dgm:prSet>
      <dgm:spPr/>
    </dgm:pt>
    <dgm:pt modelId="{9A037140-9B69-4B9F-A134-F2F2EB0F2E32}" type="pres">
      <dgm:prSet presAssocID="{12714FC6-8B41-47E5-91DD-F02D34D23B93}" presName="rootConnector" presStyleLbl="node2" presStyleIdx="0" presStyleCnt="3"/>
      <dgm:spPr/>
    </dgm:pt>
    <dgm:pt modelId="{FA37AA5D-87C2-47F6-9B72-B753C073E744}" type="pres">
      <dgm:prSet presAssocID="{12714FC6-8B41-47E5-91DD-F02D34D23B93}" presName="hierChild4" presStyleCnt="0"/>
      <dgm:spPr/>
    </dgm:pt>
    <dgm:pt modelId="{A7309641-2A58-41EA-9E42-56812CF298ED}" type="pres">
      <dgm:prSet presAssocID="{12714FC6-8B41-47E5-91DD-F02D34D23B93}" presName="hierChild5" presStyleCnt="0"/>
      <dgm:spPr/>
    </dgm:pt>
    <dgm:pt modelId="{F492B679-3C8C-4E72-95A8-8B81298826E7}" type="pres">
      <dgm:prSet presAssocID="{8D5FB264-0A5C-4C3A-85B7-453D9BD837DF}" presName="Name37" presStyleLbl="parChTrans1D2" presStyleIdx="1" presStyleCnt="3"/>
      <dgm:spPr/>
    </dgm:pt>
    <dgm:pt modelId="{C6F584B9-7EA2-46D8-913B-8F508509ECAB}" type="pres">
      <dgm:prSet presAssocID="{4EC42421-831D-4CD3-8215-2AF4300F9C01}" presName="hierRoot2" presStyleCnt="0">
        <dgm:presLayoutVars>
          <dgm:hierBranch val="init"/>
        </dgm:presLayoutVars>
      </dgm:prSet>
      <dgm:spPr/>
    </dgm:pt>
    <dgm:pt modelId="{6CAD9CE6-86A1-4F7D-98A6-3AF53F55F9E3}" type="pres">
      <dgm:prSet presAssocID="{4EC42421-831D-4CD3-8215-2AF4300F9C01}" presName="rootComposite" presStyleCnt="0"/>
      <dgm:spPr/>
    </dgm:pt>
    <dgm:pt modelId="{08A0D1D2-3A20-4D63-8E35-B7C8B6B16D48}" type="pres">
      <dgm:prSet presAssocID="{4EC42421-831D-4CD3-8215-2AF4300F9C01}" presName="rootText" presStyleLbl="node2" presStyleIdx="1" presStyleCnt="3">
        <dgm:presLayoutVars>
          <dgm:chPref val="3"/>
        </dgm:presLayoutVars>
      </dgm:prSet>
      <dgm:spPr/>
    </dgm:pt>
    <dgm:pt modelId="{6238C53E-A961-488B-8FBD-6EC13507B069}" type="pres">
      <dgm:prSet presAssocID="{4EC42421-831D-4CD3-8215-2AF4300F9C01}" presName="rootConnector" presStyleLbl="node2" presStyleIdx="1" presStyleCnt="3"/>
      <dgm:spPr/>
    </dgm:pt>
    <dgm:pt modelId="{A9C46FD3-3BE9-4E6E-BFF6-B0B42B13F857}" type="pres">
      <dgm:prSet presAssocID="{4EC42421-831D-4CD3-8215-2AF4300F9C01}" presName="hierChild4" presStyleCnt="0"/>
      <dgm:spPr/>
    </dgm:pt>
    <dgm:pt modelId="{A663BBFB-A120-4F5B-82EC-DB644DB9966B}" type="pres">
      <dgm:prSet presAssocID="{4EC42421-831D-4CD3-8215-2AF4300F9C01}" presName="hierChild5" presStyleCnt="0"/>
      <dgm:spPr/>
    </dgm:pt>
    <dgm:pt modelId="{AB3A8128-6C86-49B7-B5CC-0153888815E5}" type="pres">
      <dgm:prSet presAssocID="{CCF68ADE-40B6-47D0-93C1-88EC13ADC8AC}" presName="Name37" presStyleLbl="parChTrans1D2" presStyleIdx="2" presStyleCnt="3"/>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2" presStyleCnt="3">
        <dgm:presLayoutVars>
          <dgm:chPref val="3"/>
        </dgm:presLayoutVars>
      </dgm:prSet>
      <dgm:spPr/>
    </dgm:pt>
    <dgm:pt modelId="{5667CB49-EC34-46BC-AD2D-72F3BD95D049}" type="pres">
      <dgm:prSet presAssocID="{CF717C8A-B40B-4AFF-BF49-65ABB7DF8190}" presName="rootConnector" presStyleLbl="node2" presStyleIdx="2" presStyleCnt="3"/>
      <dgm:spPr/>
    </dgm:pt>
    <dgm:pt modelId="{EB3A10DA-2FA4-4DAD-8341-8078D7F83716}" type="pres">
      <dgm:prSet presAssocID="{CF717C8A-B40B-4AFF-BF49-65ABB7DF8190}" presName="hierChild4"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6CD0F800-7F91-4AF3-A417-020D5859B3CD}" type="presOf" srcId="{47C757F0-AA23-46BE-9311-EA432CDEEAA1}" destId="{AE79172D-D441-42BB-84EA-E3D989670DED}" srcOrd="1" destOrd="0" presId="urn:microsoft.com/office/officeart/2005/8/layout/orgChart1#1"/>
    <dgm:cxn modelId="{271FF709-4A40-4F91-AA24-958BF6BB1AF6}" type="presOf" srcId="{47C757F0-AA23-46BE-9311-EA432CDEEAA1}" destId="{86420519-308D-4A6A-8FEA-6FB2E39BA448}" srcOrd="2" destOrd="0" presId="urn:microsoft.com/office/officeart/2005/8/layout/orgChart1#1"/>
    <dgm:cxn modelId="{597EAF0D-EC2C-4A6F-976A-20B1E4154CE8}" type="presOf" srcId="{12714FC6-8B41-47E5-91DD-F02D34D23B93}" destId="{43B7C837-49D6-40CE-BBAB-953D9E4BA7ED}" srcOrd="1" destOrd="0" presId="urn:microsoft.com/office/officeart/2005/8/layout/orgChart1#1"/>
    <dgm:cxn modelId="{D0E5F819-ABF4-4614-B255-DB2B59DB7591}" type="presOf" srcId="{8D5FB264-0A5C-4C3A-85B7-453D9BD837DF}" destId="{F492B679-3C8C-4E72-95A8-8B81298826E7}" srcOrd="0" destOrd="0" presId="urn:microsoft.com/office/officeart/2005/8/layout/orgChart1#1"/>
    <dgm:cxn modelId="{418ABA1A-D296-4349-95D6-DFE918AC3333}" type="presOf" srcId="{CCF68ADE-40B6-47D0-93C1-88EC13ADC8AC}" destId="{AB3A8128-6C86-49B7-B5CC-0153888815E5}" srcOrd="0" destOrd="0" presId="urn:microsoft.com/office/officeart/2005/8/layout/orgChart1#1"/>
    <dgm:cxn modelId="{B7145726-21B6-4087-AA74-FEB50E948224}" srcId="{47C757F0-AA23-46BE-9311-EA432CDEEAA1}" destId="{CF717C8A-B40B-4AFF-BF49-65ABB7DF8190}" srcOrd="2" destOrd="0" parTransId="{CCF68ADE-40B6-47D0-93C1-88EC13ADC8AC}" sibTransId="{630D3E0B-D1D7-4E1A-8193-515AA5E1866F}"/>
    <dgm:cxn modelId="{F2E48038-B851-474F-9E6B-657CC76BE78C}" type="presOf" srcId="{CF717C8A-B40B-4AFF-BF49-65ABB7DF8190}" destId="{FA949B67-3DB7-47FA-97C9-4A653E762F22}" srcOrd="0" destOrd="0" presId="urn:microsoft.com/office/officeart/2005/8/layout/orgChart1#1"/>
    <dgm:cxn modelId="{5F073463-A546-401A-BD60-1272F4F02B4C}" type="presOf" srcId="{12714FC6-8B41-47E5-91DD-F02D34D23B93}" destId="{E36491EF-5019-46FD-BC82-1BD579B9EE0E}" srcOrd="0" destOrd="0" presId="urn:microsoft.com/office/officeart/2005/8/layout/orgChart1#1"/>
    <dgm:cxn modelId="{D00C136A-007F-483D-88D5-C72BDDFE028A}" type="presOf" srcId="{EACD17F5-D793-4A43-B489-D1804D50CFEF}" destId="{6A259130-4455-44E0-969B-948D1249687E}" srcOrd="0" destOrd="0" presId="urn:microsoft.com/office/officeart/2005/8/layout/orgChart1#1"/>
    <dgm:cxn modelId="{35407856-70F1-4833-8219-AE442DCA674E}" type="presOf" srcId="{CF717C8A-B40B-4AFF-BF49-65ABB7DF8190}" destId="{5667CB49-EC34-46BC-AD2D-72F3BD95D049}" srcOrd="2" destOrd="0" presId="urn:microsoft.com/office/officeart/2005/8/layout/orgChart1#1"/>
    <dgm:cxn modelId="{DAB89759-E716-46D0-AE0A-B7C6DBEE2A41}" type="presOf" srcId="{47C757F0-AA23-46BE-9311-EA432CDEEAA1}" destId="{79147750-B6BF-43FD-83A0-7ACDC9B53EFF}" srcOrd="0" destOrd="0" presId="urn:microsoft.com/office/officeart/2005/8/layout/orgChart1#1"/>
    <dgm:cxn modelId="{42B7C8A0-1AD3-4E19-8CBF-1FBACDF297B0}" srcId="{47C757F0-AA23-46BE-9311-EA432CDEEAA1}" destId="{4EC42421-831D-4CD3-8215-2AF4300F9C01}" srcOrd="1" destOrd="0" parTransId="{8D5FB264-0A5C-4C3A-85B7-453D9BD837DF}" sibTransId="{A1825131-D805-48C8-BFCE-E45C02E6F5CE}"/>
    <dgm:cxn modelId="{8D934AA2-5122-4E1F-AB07-56DEAA82DCE1}" type="presOf" srcId="{12714FC6-8B41-47E5-91DD-F02D34D23B93}" destId="{9A037140-9B69-4B9F-A134-F2F2EB0F2E32}" srcOrd="2" destOrd="0" presId="urn:microsoft.com/office/officeart/2005/8/layout/orgChart1#1"/>
    <dgm:cxn modelId="{D33BA3A3-DFBB-46BC-A9B9-9440D074A47A}" srcId="{47C757F0-AA23-46BE-9311-EA432CDEEAA1}" destId="{12714FC6-8B41-47E5-91DD-F02D34D23B93}" srcOrd="0" destOrd="0" parTransId="{EACD17F5-D793-4A43-B489-D1804D50CFEF}" sibTransId="{FA45D93F-0724-4936-AA45-E6762732A19D}"/>
    <dgm:cxn modelId="{3C156EA9-CE32-4C7B-A719-166CF50BF826}" type="presOf" srcId="{4EC42421-831D-4CD3-8215-2AF4300F9C01}" destId="{6238C53E-A961-488B-8FBD-6EC13507B069}" srcOrd="2" destOrd="0" presId="urn:microsoft.com/office/officeart/2005/8/layout/orgChart1#1"/>
    <dgm:cxn modelId="{EE77ADAC-1147-424A-AC9B-1D924111AD3C}" type="presOf" srcId="{4EC42421-831D-4CD3-8215-2AF4300F9C01}" destId="{08A0D1D2-3A20-4D63-8E35-B7C8B6B16D48}" srcOrd="1" destOrd="0" presId="urn:microsoft.com/office/officeart/2005/8/layout/orgChart1#1"/>
    <dgm:cxn modelId="{CFC50AD4-2CCE-4590-A3CA-4BFED3F96482}" type="presOf" srcId="{A77D31B3-3808-4FBA-8FA4-CC8D448A173E}" destId="{E498DC9C-C5AC-4482-A26F-3B99DC5D79F0}" srcOrd="0" destOrd="0" presId="urn:microsoft.com/office/officeart/2005/8/layout/orgChart1#1"/>
    <dgm:cxn modelId="{92F57DE6-6818-4661-BC39-D23BE62B36AA}" srcId="{A77D31B3-3808-4FBA-8FA4-CC8D448A173E}" destId="{47C757F0-AA23-46BE-9311-EA432CDEEAA1}" srcOrd="0" destOrd="0" parTransId="{AB39B06D-FE6C-48B2-B5B4-77CD0C8CF7AD}" sibTransId="{DF0D1C21-B79E-4875-B7FA-EF183CB48B88}"/>
    <dgm:cxn modelId="{1282E7FE-324D-4D24-A8C5-EBF93195C3F9}" type="presOf" srcId="{CF717C8A-B40B-4AFF-BF49-65ABB7DF8190}" destId="{7D64F4A3-0E55-47AC-A59B-9D5A9DC25552}" srcOrd="1" destOrd="0" presId="urn:microsoft.com/office/officeart/2005/8/layout/orgChart1#1"/>
    <dgm:cxn modelId="{8AF253FF-56DA-423A-BA33-208D0AE59A07}" type="presOf" srcId="{4EC42421-831D-4CD3-8215-2AF4300F9C01}" destId="{6CAD9CE6-86A1-4F7D-98A6-3AF53F55F9E3}" srcOrd="0" destOrd="0" presId="urn:microsoft.com/office/officeart/2005/8/layout/orgChart1#1"/>
    <dgm:cxn modelId="{872E5882-054C-434F-9FEB-AA8FBE77838E}" type="presParOf" srcId="{E498DC9C-C5AC-4482-A26F-3B99DC5D79F0}" destId="{F728C3E8-5128-4BB6-90CC-A86769ECE335}" srcOrd="0" destOrd="0" presId="urn:microsoft.com/office/officeart/2005/8/layout/orgChart1#1"/>
    <dgm:cxn modelId="{94025A44-87C3-49AE-8605-6C8C9094C4F9}" type="presParOf" srcId="{F728C3E8-5128-4BB6-90CC-A86769ECE335}" destId="{79147750-B6BF-43FD-83A0-7ACDC9B53EFF}" srcOrd="0" destOrd="0" presId="urn:microsoft.com/office/officeart/2005/8/layout/orgChart1#1"/>
    <dgm:cxn modelId="{BBE6AFC8-4F69-4C7C-AD56-18868D97275A}" type="presParOf" srcId="{79147750-B6BF-43FD-83A0-7ACDC9B53EFF}" destId="{AE79172D-D441-42BB-84EA-E3D989670DED}" srcOrd="0" destOrd="0" presId="urn:microsoft.com/office/officeart/2005/8/layout/orgChart1#1"/>
    <dgm:cxn modelId="{DBD1FDFE-0AA3-4BC8-98AD-1FB6584364AA}" type="presParOf" srcId="{79147750-B6BF-43FD-83A0-7ACDC9B53EFF}" destId="{86420519-308D-4A6A-8FEA-6FB2E39BA448}" srcOrd="1" destOrd="0" presId="urn:microsoft.com/office/officeart/2005/8/layout/orgChart1#1"/>
    <dgm:cxn modelId="{584E8093-8AB1-4E45-908C-96DDFCE1FB45}" type="presParOf" srcId="{F728C3E8-5128-4BB6-90CC-A86769ECE335}" destId="{9A0FF10C-81C7-47CD-A320-768F2009480B}" srcOrd="1" destOrd="0" presId="urn:microsoft.com/office/officeart/2005/8/layout/orgChart1#1"/>
    <dgm:cxn modelId="{5624631A-3DA3-4B38-8B34-74D64C01A2A0}" type="presParOf" srcId="{9A0FF10C-81C7-47CD-A320-768F2009480B}" destId="{6A259130-4455-44E0-969B-948D1249687E}" srcOrd="0" destOrd="0" presId="urn:microsoft.com/office/officeart/2005/8/layout/orgChart1#1"/>
    <dgm:cxn modelId="{F5903926-D831-48DF-9075-5F22B9DB48FE}" type="presParOf" srcId="{9A0FF10C-81C7-47CD-A320-768F2009480B}" destId="{D6C5C065-A308-417C-8ECC-04FC2BEC646C}" srcOrd="1" destOrd="0" presId="urn:microsoft.com/office/officeart/2005/8/layout/orgChart1#1"/>
    <dgm:cxn modelId="{002C400D-AFDD-42A0-9486-9030295134A7}" type="presParOf" srcId="{D6C5C065-A308-417C-8ECC-04FC2BEC646C}" destId="{E36491EF-5019-46FD-BC82-1BD579B9EE0E}" srcOrd="0" destOrd="0" presId="urn:microsoft.com/office/officeart/2005/8/layout/orgChart1#1"/>
    <dgm:cxn modelId="{3F76BF77-0132-4989-A871-4D4E37A8773E}" type="presParOf" srcId="{E36491EF-5019-46FD-BC82-1BD579B9EE0E}" destId="{43B7C837-49D6-40CE-BBAB-953D9E4BA7ED}" srcOrd="0" destOrd="0" presId="urn:microsoft.com/office/officeart/2005/8/layout/orgChart1#1"/>
    <dgm:cxn modelId="{CE5B0FFE-284B-4913-8F1E-4ACBABB02FB5}" type="presParOf" srcId="{E36491EF-5019-46FD-BC82-1BD579B9EE0E}" destId="{9A037140-9B69-4B9F-A134-F2F2EB0F2E32}" srcOrd="1" destOrd="0" presId="urn:microsoft.com/office/officeart/2005/8/layout/orgChart1#1"/>
    <dgm:cxn modelId="{1529BFF1-55C4-4563-86C2-CEF405EA25A2}" type="presParOf" srcId="{D6C5C065-A308-417C-8ECC-04FC2BEC646C}" destId="{FA37AA5D-87C2-47F6-9B72-B753C073E744}" srcOrd="1" destOrd="0" presId="urn:microsoft.com/office/officeart/2005/8/layout/orgChart1#1"/>
    <dgm:cxn modelId="{D40D8124-CB01-4491-8868-16A368522BD9}" type="presParOf" srcId="{D6C5C065-A308-417C-8ECC-04FC2BEC646C}" destId="{A7309641-2A58-41EA-9E42-56812CF298ED}" srcOrd="2" destOrd="0" presId="urn:microsoft.com/office/officeart/2005/8/layout/orgChart1#1"/>
    <dgm:cxn modelId="{995CC986-9464-4A1D-A542-F5518525823E}" type="presParOf" srcId="{9A0FF10C-81C7-47CD-A320-768F2009480B}" destId="{F492B679-3C8C-4E72-95A8-8B81298826E7}" srcOrd="2" destOrd="0" presId="urn:microsoft.com/office/officeart/2005/8/layout/orgChart1#1"/>
    <dgm:cxn modelId="{8879B58E-51E7-4E60-82EC-4DF59F54148D}" type="presParOf" srcId="{9A0FF10C-81C7-47CD-A320-768F2009480B}" destId="{C6F584B9-7EA2-46D8-913B-8F508509ECAB}" srcOrd="3" destOrd="0" presId="urn:microsoft.com/office/officeart/2005/8/layout/orgChart1#1"/>
    <dgm:cxn modelId="{110B0FEF-D7E6-4634-8D60-05556904BF6E}" type="presParOf" srcId="{C6F584B9-7EA2-46D8-913B-8F508509ECAB}" destId="{6CAD9CE6-86A1-4F7D-98A6-3AF53F55F9E3}" srcOrd="0" destOrd="0" presId="urn:microsoft.com/office/officeart/2005/8/layout/orgChart1#1"/>
    <dgm:cxn modelId="{0A8FAA26-3A62-4E8E-AE69-942DDEA85CEF}" type="presParOf" srcId="{6CAD9CE6-86A1-4F7D-98A6-3AF53F55F9E3}" destId="{08A0D1D2-3A20-4D63-8E35-B7C8B6B16D48}" srcOrd="0" destOrd="0" presId="urn:microsoft.com/office/officeart/2005/8/layout/orgChart1#1"/>
    <dgm:cxn modelId="{1B89A2BD-3DC9-4E93-B61A-196F2068768D}" type="presParOf" srcId="{6CAD9CE6-86A1-4F7D-98A6-3AF53F55F9E3}" destId="{6238C53E-A961-488B-8FBD-6EC13507B069}" srcOrd="1" destOrd="0" presId="urn:microsoft.com/office/officeart/2005/8/layout/orgChart1#1"/>
    <dgm:cxn modelId="{EA5D7425-BDF3-4CDD-BF51-E5B933C46F2A}" type="presParOf" srcId="{C6F584B9-7EA2-46D8-913B-8F508509ECAB}" destId="{A9C46FD3-3BE9-4E6E-BFF6-B0B42B13F857}" srcOrd="1" destOrd="0" presId="urn:microsoft.com/office/officeart/2005/8/layout/orgChart1#1"/>
    <dgm:cxn modelId="{CC2D880F-BE46-4254-916C-808F119F57C9}" type="presParOf" srcId="{C6F584B9-7EA2-46D8-913B-8F508509ECAB}" destId="{A663BBFB-A120-4F5B-82EC-DB644DB9966B}" srcOrd="2" destOrd="0" presId="urn:microsoft.com/office/officeart/2005/8/layout/orgChart1#1"/>
    <dgm:cxn modelId="{6CF100BD-6EEE-422B-A09E-2A79AF5FFF2B}" type="presParOf" srcId="{9A0FF10C-81C7-47CD-A320-768F2009480B}" destId="{AB3A8128-6C86-49B7-B5CC-0153888815E5}" srcOrd="4" destOrd="0" presId="urn:microsoft.com/office/officeart/2005/8/layout/orgChart1#1"/>
    <dgm:cxn modelId="{5B16758B-F8D9-4261-BBE9-CEE81789FB53}" type="presParOf" srcId="{9A0FF10C-81C7-47CD-A320-768F2009480B}" destId="{1A917F9A-DDE6-4568-B35C-7FABCEF0A586}" srcOrd="5" destOrd="0" presId="urn:microsoft.com/office/officeart/2005/8/layout/orgChart1#1"/>
    <dgm:cxn modelId="{BFB72270-E72E-4C66-96B6-2C201117F149}" type="presParOf" srcId="{1A917F9A-DDE6-4568-B35C-7FABCEF0A586}" destId="{FA949B67-3DB7-47FA-97C9-4A653E762F22}" srcOrd="0" destOrd="0" presId="urn:microsoft.com/office/officeart/2005/8/layout/orgChart1#1"/>
    <dgm:cxn modelId="{FE84916C-EACA-4235-90DF-792B4F65BF4B}" type="presParOf" srcId="{FA949B67-3DB7-47FA-97C9-4A653E762F22}" destId="{7D64F4A3-0E55-47AC-A59B-9D5A9DC25552}" srcOrd="0" destOrd="0" presId="urn:microsoft.com/office/officeart/2005/8/layout/orgChart1#1"/>
    <dgm:cxn modelId="{6A023E98-2BEA-4B64-B443-3D9D244D2EF0}" type="presParOf" srcId="{FA949B67-3DB7-47FA-97C9-4A653E762F22}" destId="{5667CB49-EC34-46BC-AD2D-72F3BD95D049}" srcOrd="1" destOrd="0" presId="urn:microsoft.com/office/officeart/2005/8/layout/orgChart1#1"/>
    <dgm:cxn modelId="{9897B422-0C3B-4249-B65D-DD14B855CAA1}" type="presParOf" srcId="{1A917F9A-DDE6-4568-B35C-7FABCEF0A586}" destId="{EB3A10DA-2FA4-4DAD-8341-8078D7F83716}" srcOrd="1" destOrd="0" presId="urn:microsoft.com/office/officeart/2005/8/layout/orgChart1#1"/>
    <dgm:cxn modelId="{AEBD6155-AF3D-459F-997B-7C84AF48475C}" type="presParOf" srcId="{1A917F9A-DDE6-4568-B35C-7FABCEF0A586}" destId="{B05C5608-85C8-433E-A928-1755312B673B}" srcOrd="2" destOrd="0" presId="urn:microsoft.com/office/officeart/2005/8/layout/orgChart1#1"/>
    <dgm:cxn modelId="{A4EFDCB4-BE58-46EC-98FC-2997494E8BD7}" type="presParOf" srcId="{F728C3E8-5128-4BB6-90CC-A86769ECE335}" destId="{0E819307-1B4E-434E-BA76-D5A4192B0663}" srcOrd="2" destOrd="0" presId="urn:microsoft.com/office/officeart/2005/8/layout/orgChart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2C63A4-9D5D-47CE-8D74-13AD5720E5D9}" type="doc">
      <dgm:prSet loTypeId="urn:microsoft.com/office/officeart/2005/8/layout/hierarchy1#1" loCatId="hierarchy" qsTypeId="urn:microsoft.com/office/officeart/2005/8/quickstyle/simple2#3" qsCatId="simple" csTypeId="urn:microsoft.com/office/officeart/2005/8/colors/accent1_2#3" csCatId="accent1" phldr="0"/>
      <dgm:spPr/>
      <dgm:t>
        <a:bodyPr/>
        <a:lstStyle/>
        <a:p>
          <a:endParaRPr lang="en-US"/>
        </a:p>
      </dgm:t>
    </dgm:pt>
    <dgm:pt modelId="{42D42628-864C-41D6-833F-2DBB342F4DB0}">
      <dgm:prSet phldrT="[Text]" phldr="0" custT="1"/>
      <dgm:spPr/>
      <dgm:t>
        <a:bodyPr vert="horz" wrap="square"/>
        <a:lstStyle/>
        <a:p>
          <a:pPr>
            <a:lnSpc>
              <a:spcPct val="100000"/>
            </a:lnSpc>
            <a:spcBef>
              <a:spcPct val="0"/>
            </a:spcBef>
            <a:spcAft>
              <a:spcPct val="35000"/>
            </a:spcAft>
          </a:pPr>
          <a:r>
            <a:rPr lang="en-US" sz="4400"/>
            <a:t>OPPURTUNITIES</a:t>
          </a:r>
        </a:p>
      </dgm:t>
    </dgm:pt>
    <dgm:pt modelId="{C7195306-E1B1-4ECE-8382-424ACA226556}" cxnId="{47F109A1-AFDD-4ACC-B287-4DA3AC87AA84}" type="parTrans">
      <dgm:prSet/>
      <dgm:spPr/>
      <dgm:t>
        <a:bodyPr/>
        <a:lstStyle/>
        <a:p>
          <a:endParaRPr lang="en-US"/>
        </a:p>
      </dgm:t>
    </dgm:pt>
    <dgm:pt modelId="{33D8AA3E-DAD3-412E-80E1-09AFD3B5EAF9}" cxnId="{47F109A1-AFDD-4ACC-B287-4DA3AC87AA84}" type="sibTrans">
      <dgm:prSet/>
      <dgm:spPr/>
      <dgm:t>
        <a:bodyPr/>
        <a:lstStyle/>
        <a:p>
          <a:endParaRPr lang="en-US"/>
        </a:p>
      </dgm:t>
    </dgm:pt>
    <dgm:pt modelId="{1FC1C8C3-63CB-4E55-BD49-AA552B8440D8}">
      <dgm:prSet phldrT="[Text]" phldr="0" custT="0"/>
      <dgm:spPr/>
      <dgm:t>
        <a:bodyPr vert="horz" wrap="square"/>
        <a:lstStyle/>
        <a:p>
          <a:pPr>
            <a:lnSpc>
              <a:spcPct val="100000"/>
            </a:lnSpc>
            <a:spcBef>
              <a:spcPct val="0"/>
            </a:spcBef>
            <a:spcAft>
              <a:spcPct val="35000"/>
            </a:spcAft>
          </a:pPr>
          <a:r>
            <a:rPr lang="en-US" b="1"/>
            <a:t>GOVERNMENT ALWAYS SUPPORT LOCAL BUSINESS</a:t>
          </a:r>
        </a:p>
      </dgm:t>
    </dgm:pt>
    <dgm:pt modelId="{B025E324-1C01-4543-8D06-F931E0E78FF4}" cxnId="{1718E557-0606-48EC-986D-248031BF1BA8}" type="parTrans">
      <dgm:prSet/>
      <dgm:spPr/>
      <dgm:t>
        <a:bodyPr/>
        <a:lstStyle/>
        <a:p>
          <a:endParaRPr lang="en-US"/>
        </a:p>
      </dgm:t>
    </dgm:pt>
    <dgm:pt modelId="{588AC07E-4185-4602-8798-37B6E219CC88}" cxnId="{1718E557-0606-48EC-986D-248031BF1BA8}" type="sibTrans">
      <dgm:prSet/>
      <dgm:spPr/>
      <dgm:t>
        <a:bodyPr/>
        <a:lstStyle/>
        <a:p>
          <a:endParaRPr lang="en-US"/>
        </a:p>
      </dgm:t>
    </dgm:pt>
    <dgm:pt modelId="{A05D3806-5723-4FF6-989A-CFBBE505DD4B}">
      <dgm:prSet phldrT="[Text]" phldr="0" custT="0"/>
      <dgm:spPr/>
      <dgm:t>
        <a:bodyPr vert="horz" wrap="square"/>
        <a:lstStyle/>
        <a:p>
          <a:pPr>
            <a:lnSpc>
              <a:spcPct val="100000"/>
            </a:lnSpc>
            <a:spcBef>
              <a:spcPct val="0"/>
            </a:spcBef>
            <a:spcAft>
              <a:spcPct val="35000"/>
            </a:spcAft>
          </a:pPr>
          <a:r>
            <a:rPr lang="en-US" b="1"/>
            <a:t>MANY PEOPLE WERE TIRED OF THE SAME OLD FASHIONED BIKES</a:t>
          </a:r>
        </a:p>
      </dgm:t>
    </dgm:pt>
    <dgm:pt modelId="{3B533E93-AA45-4AC9-9CB7-4EF287AB96B6}" cxnId="{CD51C2AE-DC23-43D1-8DFD-9526660564EC}" type="parTrans">
      <dgm:prSet/>
      <dgm:spPr/>
      <dgm:t>
        <a:bodyPr/>
        <a:lstStyle/>
        <a:p>
          <a:endParaRPr lang="en-US"/>
        </a:p>
      </dgm:t>
    </dgm:pt>
    <dgm:pt modelId="{C1E7C596-43DD-4C48-95F5-50523BA11C29}" cxnId="{CD51C2AE-DC23-43D1-8DFD-9526660564EC}" type="sibTrans">
      <dgm:prSet/>
      <dgm:spPr/>
      <dgm:t>
        <a:bodyPr/>
        <a:lstStyle/>
        <a:p>
          <a:endParaRPr lang="en-US"/>
        </a:p>
      </dgm:t>
    </dgm:pt>
    <dgm:pt modelId="{8CBF4061-14C1-4453-B611-61FCE1601CEC}">
      <dgm:prSet phldr="0" custT="0"/>
      <dgm:spPr/>
      <dgm:t>
        <a:bodyPr vert="horz" wrap="square"/>
        <a:lstStyle/>
        <a:p>
          <a:pPr>
            <a:lnSpc>
              <a:spcPct val="100000"/>
            </a:lnSpc>
            <a:spcBef>
              <a:spcPct val="0"/>
            </a:spcBef>
            <a:spcAft>
              <a:spcPct val="35000"/>
            </a:spcAft>
          </a:pPr>
          <a:r>
            <a:rPr lang="en-US" b="1"/>
            <a:t>WE ARE SELLING OUR PRODUCT AND SERVICE ONLINE AND ALSO WE ARE PROVIDING FREE HOME DELIVERY OF OUR BIKES</a:t>
          </a:r>
        </a:p>
      </dgm:t>
    </dgm:pt>
    <dgm:pt modelId="{A3F252ED-C373-4A3B-83F2-D15358F4E805}" cxnId="{FC92F993-5388-4B9B-AC4D-96D2AB00DB12}" type="parTrans">
      <dgm:prSet/>
      <dgm:spPr/>
    </dgm:pt>
    <dgm:pt modelId="{383FF1F9-A514-490A-AE89-F755ECFB6912}" cxnId="{FC92F993-5388-4B9B-AC4D-96D2AB00DB12}" type="sibTrans">
      <dgm:prSet/>
      <dgm:spPr/>
    </dgm:pt>
    <dgm:pt modelId="{32C577E3-B2E7-4F50-83DE-6F01CC88C9C5}" type="pres">
      <dgm:prSet presAssocID="{CD2C63A4-9D5D-47CE-8D74-13AD5720E5D9}" presName="hierChild1" presStyleCnt="0">
        <dgm:presLayoutVars>
          <dgm:chPref val="1"/>
          <dgm:dir/>
          <dgm:animOne val="branch"/>
          <dgm:animLvl val="lvl"/>
          <dgm:resizeHandles/>
        </dgm:presLayoutVars>
      </dgm:prSet>
      <dgm:spPr/>
    </dgm:pt>
    <dgm:pt modelId="{127C500C-4887-40E4-B187-5B52545DCD7D}" type="pres">
      <dgm:prSet presAssocID="{42D42628-864C-41D6-833F-2DBB342F4DB0}" presName="hierRoot1" presStyleCnt="0"/>
      <dgm:spPr/>
    </dgm:pt>
    <dgm:pt modelId="{365B431B-456E-4B1C-A19C-568423617177}" type="pres">
      <dgm:prSet presAssocID="{42D42628-864C-41D6-833F-2DBB342F4DB0}" presName="composite" presStyleCnt="0"/>
      <dgm:spPr/>
    </dgm:pt>
    <dgm:pt modelId="{5CB9CF2E-F8C1-427A-832C-73E3C9485AF5}" type="pres">
      <dgm:prSet presAssocID="{42D42628-864C-41D6-833F-2DBB342F4DB0}" presName="background" presStyleLbl="node0" presStyleIdx="0" presStyleCnt="1"/>
      <dgm:spPr/>
    </dgm:pt>
    <dgm:pt modelId="{9EA914DE-A312-4852-926F-356E365C8677}" type="pres">
      <dgm:prSet presAssocID="{42D42628-864C-41D6-833F-2DBB342F4DB0}" presName="text" presStyleLbl="fgAcc0" presStyleIdx="0" presStyleCnt="1" custScaleX="240444">
        <dgm:presLayoutVars>
          <dgm:chPref val="3"/>
        </dgm:presLayoutVars>
      </dgm:prSet>
      <dgm:spPr/>
    </dgm:pt>
    <dgm:pt modelId="{7996B813-D5A1-416C-BFD3-D8CB23FE7818}" type="pres">
      <dgm:prSet presAssocID="{42D42628-864C-41D6-833F-2DBB342F4DB0}" presName="hierChild2" presStyleCnt="0"/>
      <dgm:spPr/>
    </dgm:pt>
    <dgm:pt modelId="{09E7BBA0-5F8D-4D96-A214-A0567596BDAF}" type="pres">
      <dgm:prSet presAssocID="{B025E324-1C01-4543-8D06-F931E0E78FF4}" presName="Name10" presStyleLbl="parChTrans1D2" presStyleIdx="0" presStyleCnt="3"/>
      <dgm:spPr/>
    </dgm:pt>
    <dgm:pt modelId="{8D56CC28-91EB-4D35-B97C-A0CE4C54B480}" type="pres">
      <dgm:prSet presAssocID="{1FC1C8C3-63CB-4E55-BD49-AA552B8440D8}" presName="hierRoot2" presStyleCnt="0"/>
      <dgm:spPr/>
    </dgm:pt>
    <dgm:pt modelId="{1A27D8D0-0CEA-4DF6-B14F-FEB4FC25CED3}" type="pres">
      <dgm:prSet presAssocID="{1FC1C8C3-63CB-4E55-BD49-AA552B8440D8}" presName="composite2" presStyleCnt="0"/>
      <dgm:spPr/>
    </dgm:pt>
    <dgm:pt modelId="{A34195EE-C43D-4F9B-A621-CBE3CC21780D}" type="pres">
      <dgm:prSet presAssocID="{1FC1C8C3-63CB-4E55-BD49-AA552B8440D8}" presName="background2" presStyleLbl="node2" presStyleIdx="0" presStyleCnt="3"/>
      <dgm:spPr/>
    </dgm:pt>
    <dgm:pt modelId="{0EA44707-A464-4EC8-A803-F76ACC6D424E}" type="pres">
      <dgm:prSet presAssocID="{1FC1C8C3-63CB-4E55-BD49-AA552B8440D8}" presName="text2" presStyleLbl="fgAcc2" presStyleIdx="0" presStyleCnt="3">
        <dgm:presLayoutVars>
          <dgm:chPref val="3"/>
        </dgm:presLayoutVars>
      </dgm:prSet>
      <dgm:spPr/>
    </dgm:pt>
    <dgm:pt modelId="{6B6A2946-5A7E-4FF4-AF36-E3D5F63CFE3D}" type="pres">
      <dgm:prSet presAssocID="{1FC1C8C3-63CB-4E55-BD49-AA552B8440D8}" presName="hierChild3" presStyleCnt="0"/>
      <dgm:spPr/>
    </dgm:pt>
    <dgm:pt modelId="{558A19F4-A64F-40E5-82A0-E8FA6D0D2F35}" type="pres">
      <dgm:prSet presAssocID="{3B533E93-AA45-4AC9-9CB7-4EF287AB96B6}" presName="Name10" presStyleLbl="parChTrans1D2" presStyleIdx="1" presStyleCnt="3"/>
      <dgm:spPr/>
    </dgm:pt>
    <dgm:pt modelId="{0E934F16-8941-405B-8601-29FC10B8D7A0}" type="pres">
      <dgm:prSet presAssocID="{A05D3806-5723-4FF6-989A-CFBBE505DD4B}" presName="hierRoot2" presStyleCnt="0"/>
      <dgm:spPr/>
    </dgm:pt>
    <dgm:pt modelId="{940CC847-5B2B-4831-A167-B9F242FC0F5A}" type="pres">
      <dgm:prSet presAssocID="{A05D3806-5723-4FF6-989A-CFBBE505DD4B}" presName="composite2" presStyleCnt="0"/>
      <dgm:spPr/>
    </dgm:pt>
    <dgm:pt modelId="{9BFD9D87-8C19-4DBE-8296-0309769DBFD0}" type="pres">
      <dgm:prSet presAssocID="{A05D3806-5723-4FF6-989A-CFBBE505DD4B}" presName="background2" presStyleLbl="node2" presStyleIdx="1" presStyleCnt="3"/>
      <dgm:spPr/>
    </dgm:pt>
    <dgm:pt modelId="{C9EEDAB6-9D89-4307-9A78-74562B5413C5}" type="pres">
      <dgm:prSet presAssocID="{A05D3806-5723-4FF6-989A-CFBBE505DD4B}" presName="text2" presStyleLbl="fgAcc2" presStyleIdx="1" presStyleCnt="3">
        <dgm:presLayoutVars>
          <dgm:chPref val="3"/>
        </dgm:presLayoutVars>
      </dgm:prSet>
      <dgm:spPr/>
    </dgm:pt>
    <dgm:pt modelId="{2D93EB03-7AEA-4FDD-B804-687235FEF6BB}" type="pres">
      <dgm:prSet presAssocID="{A05D3806-5723-4FF6-989A-CFBBE505DD4B}" presName="hierChild3" presStyleCnt="0"/>
      <dgm:spPr/>
    </dgm:pt>
    <dgm:pt modelId="{2F527B4F-DAC1-45DB-B197-FF28A6229803}" type="pres">
      <dgm:prSet presAssocID="{A3F252ED-C373-4A3B-83F2-D15358F4E805}" presName="Name10" presStyleLbl="parChTrans1D2" presStyleIdx="2" presStyleCnt="3"/>
      <dgm:spPr/>
    </dgm:pt>
    <dgm:pt modelId="{145ED8AE-6301-4FCC-A472-872A057C7906}" type="pres">
      <dgm:prSet presAssocID="{8CBF4061-14C1-4453-B611-61FCE1601CEC}" presName="hierRoot2" presStyleCnt="0"/>
      <dgm:spPr/>
    </dgm:pt>
    <dgm:pt modelId="{88DB1C05-B462-405B-976F-4A5BFF2412EB}" type="pres">
      <dgm:prSet presAssocID="{8CBF4061-14C1-4453-B611-61FCE1601CEC}" presName="composite2" presStyleCnt="0"/>
      <dgm:spPr/>
    </dgm:pt>
    <dgm:pt modelId="{2D8D86B7-8B04-4B1B-BC92-899840729A5E}" type="pres">
      <dgm:prSet presAssocID="{8CBF4061-14C1-4453-B611-61FCE1601CEC}" presName="background2" presStyleLbl="node2" presStyleIdx="2" presStyleCnt="3"/>
      <dgm:spPr/>
    </dgm:pt>
    <dgm:pt modelId="{8769E358-0801-4D47-BCD9-1071CF68D178}" type="pres">
      <dgm:prSet presAssocID="{8CBF4061-14C1-4453-B611-61FCE1601CEC}" presName="text2" presStyleLbl="fgAcc2" presStyleIdx="2" presStyleCnt="3">
        <dgm:presLayoutVars>
          <dgm:chPref val="3"/>
        </dgm:presLayoutVars>
      </dgm:prSet>
      <dgm:spPr/>
    </dgm:pt>
    <dgm:pt modelId="{5FE65E7B-3E89-4A7E-8D13-779ECB0BD3F6}" type="pres">
      <dgm:prSet presAssocID="{8CBF4061-14C1-4453-B611-61FCE1601CEC}" presName="hierChild3" presStyleCnt="0"/>
      <dgm:spPr/>
    </dgm:pt>
  </dgm:ptLst>
  <dgm:cxnLst>
    <dgm:cxn modelId="{711D7128-C20C-4770-9819-B475DCFD2363}" type="presOf" srcId="{1FC1C8C3-63CB-4E55-BD49-AA552B8440D8}" destId="{0EA44707-A464-4EC8-A803-F76ACC6D424E}" srcOrd="0" destOrd="0" presId="urn:microsoft.com/office/officeart/2005/8/layout/hierarchy1#1"/>
    <dgm:cxn modelId="{EE4B4736-8C4A-4E1B-9984-A03C91394049}" type="presOf" srcId="{3B533E93-AA45-4AC9-9CB7-4EF287AB96B6}" destId="{558A19F4-A64F-40E5-82A0-E8FA6D0D2F35}" srcOrd="0" destOrd="0" presId="urn:microsoft.com/office/officeart/2005/8/layout/hierarchy1#1"/>
    <dgm:cxn modelId="{AD1D066B-7BE1-438B-BE14-5FA9317840FC}" type="presOf" srcId="{A05D3806-5723-4FF6-989A-CFBBE505DD4B}" destId="{C9EEDAB6-9D89-4307-9A78-74562B5413C5}" srcOrd="0" destOrd="0" presId="urn:microsoft.com/office/officeart/2005/8/layout/hierarchy1#1"/>
    <dgm:cxn modelId="{1718E557-0606-48EC-986D-248031BF1BA8}" srcId="{42D42628-864C-41D6-833F-2DBB342F4DB0}" destId="{1FC1C8C3-63CB-4E55-BD49-AA552B8440D8}" srcOrd="0" destOrd="0" parTransId="{B025E324-1C01-4543-8D06-F931E0E78FF4}" sibTransId="{588AC07E-4185-4602-8798-37B6E219CC88}"/>
    <dgm:cxn modelId="{36CF9578-2083-4DF5-833E-D8F9E7B20FB0}" type="presOf" srcId="{B025E324-1C01-4543-8D06-F931E0E78FF4}" destId="{09E7BBA0-5F8D-4D96-A214-A0567596BDAF}" srcOrd="0" destOrd="0" presId="urn:microsoft.com/office/officeart/2005/8/layout/hierarchy1#1"/>
    <dgm:cxn modelId="{7B0FA159-DB01-4B57-8613-AEE5E4248E23}" type="presOf" srcId="{A3F252ED-C373-4A3B-83F2-D15358F4E805}" destId="{2F527B4F-DAC1-45DB-B197-FF28A6229803}" srcOrd="0" destOrd="0" presId="urn:microsoft.com/office/officeart/2005/8/layout/hierarchy1#1"/>
    <dgm:cxn modelId="{C5BCAB5A-47FC-45EE-AB01-34C5D1D79DBF}" type="presOf" srcId="{42D42628-864C-41D6-833F-2DBB342F4DB0}" destId="{9EA914DE-A312-4852-926F-356E365C8677}" srcOrd="0" destOrd="0" presId="urn:microsoft.com/office/officeart/2005/8/layout/hierarchy1#1"/>
    <dgm:cxn modelId="{FC92F993-5388-4B9B-AC4D-96D2AB00DB12}" srcId="{42D42628-864C-41D6-833F-2DBB342F4DB0}" destId="{8CBF4061-14C1-4453-B611-61FCE1601CEC}" srcOrd="2" destOrd="0" parTransId="{A3F252ED-C373-4A3B-83F2-D15358F4E805}" sibTransId="{383FF1F9-A514-490A-AE89-F755ECFB6912}"/>
    <dgm:cxn modelId="{47F109A1-AFDD-4ACC-B287-4DA3AC87AA84}" srcId="{CD2C63A4-9D5D-47CE-8D74-13AD5720E5D9}" destId="{42D42628-864C-41D6-833F-2DBB342F4DB0}" srcOrd="0" destOrd="0" parTransId="{C7195306-E1B1-4ECE-8382-424ACA226556}" sibTransId="{33D8AA3E-DAD3-412E-80E1-09AFD3B5EAF9}"/>
    <dgm:cxn modelId="{CD51C2AE-DC23-43D1-8DFD-9526660564EC}" srcId="{42D42628-864C-41D6-833F-2DBB342F4DB0}" destId="{A05D3806-5723-4FF6-989A-CFBBE505DD4B}" srcOrd="1" destOrd="0" parTransId="{3B533E93-AA45-4AC9-9CB7-4EF287AB96B6}" sibTransId="{C1E7C596-43DD-4C48-95F5-50523BA11C29}"/>
    <dgm:cxn modelId="{240EE9E2-AFB8-43C5-B83F-69557CD47568}" type="presOf" srcId="{8CBF4061-14C1-4453-B611-61FCE1601CEC}" destId="{8769E358-0801-4D47-BCD9-1071CF68D178}" srcOrd="0" destOrd="0" presId="urn:microsoft.com/office/officeart/2005/8/layout/hierarchy1#1"/>
    <dgm:cxn modelId="{45510BED-B8D5-47F7-B672-29047CE10A6F}" type="presOf" srcId="{CD2C63A4-9D5D-47CE-8D74-13AD5720E5D9}" destId="{32C577E3-B2E7-4F50-83DE-6F01CC88C9C5}" srcOrd="0" destOrd="0" presId="urn:microsoft.com/office/officeart/2005/8/layout/hierarchy1#1"/>
    <dgm:cxn modelId="{A6E99DCC-CA5D-4D99-BD2E-64E1BAA47B3D}" type="presParOf" srcId="{32C577E3-B2E7-4F50-83DE-6F01CC88C9C5}" destId="{127C500C-4887-40E4-B187-5B52545DCD7D}" srcOrd="0" destOrd="0" presId="urn:microsoft.com/office/officeart/2005/8/layout/hierarchy1#1"/>
    <dgm:cxn modelId="{E53AD79B-0425-478B-AC37-5C567DD96826}" type="presParOf" srcId="{127C500C-4887-40E4-B187-5B52545DCD7D}" destId="{365B431B-456E-4B1C-A19C-568423617177}" srcOrd="0" destOrd="0" presId="urn:microsoft.com/office/officeart/2005/8/layout/hierarchy1#1"/>
    <dgm:cxn modelId="{A58F56BA-6589-4778-8D79-B613E396FC54}" type="presParOf" srcId="{365B431B-456E-4B1C-A19C-568423617177}" destId="{5CB9CF2E-F8C1-427A-832C-73E3C9485AF5}" srcOrd="0" destOrd="0" presId="urn:microsoft.com/office/officeart/2005/8/layout/hierarchy1#1"/>
    <dgm:cxn modelId="{C7727B0E-31F2-4AF0-B9A3-F5B2DAD8F441}" type="presParOf" srcId="{365B431B-456E-4B1C-A19C-568423617177}" destId="{9EA914DE-A312-4852-926F-356E365C8677}" srcOrd="1" destOrd="0" presId="urn:microsoft.com/office/officeart/2005/8/layout/hierarchy1#1"/>
    <dgm:cxn modelId="{A781123B-7F48-4EE9-9067-D32F5CFC29CC}" type="presParOf" srcId="{127C500C-4887-40E4-B187-5B52545DCD7D}" destId="{7996B813-D5A1-416C-BFD3-D8CB23FE7818}" srcOrd="1" destOrd="0" presId="urn:microsoft.com/office/officeart/2005/8/layout/hierarchy1#1"/>
    <dgm:cxn modelId="{29D480C9-F35A-457F-9776-7846C2968D6A}" type="presParOf" srcId="{7996B813-D5A1-416C-BFD3-D8CB23FE7818}" destId="{09E7BBA0-5F8D-4D96-A214-A0567596BDAF}" srcOrd="0" destOrd="0" presId="urn:microsoft.com/office/officeart/2005/8/layout/hierarchy1#1"/>
    <dgm:cxn modelId="{E683F5FD-0BE4-4437-9813-81C598E0F043}" type="presParOf" srcId="{7996B813-D5A1-416C-BFD3-D8CB23FE7818}" destId="{8D56CC28-91EB-4D35-B97C-A0CE4C54B480}" srcOrd="1" destOrd="0" presId="urn:microsoft.com/office/officeart/2005/8/layout/hierarchy1#1"/>
    <dgm:cxn modelId="{53F22F7F-5FA2-4BFD-A550-45A0FBBE4FC4}" type="presParOf" srcId="{8D56CC28-91EB-4D35-B97C-A0CE4C54B480}" destId="{1A27D8D0-0CEA-4DF6-B14F-FEB4FC25CED3}" srcOrd="0" destOrd="0" presId="urn:microsoft.com/office/officeart/2005/8/layout/hierarchy1#1"/>
    <dgm:cxn modelId="{42F1349E-B816-4750-9F09-EC085B267113}" type="presParOf" srcId="{1A27D8D0-0CEA-4DF6-B14F-FEB4FC25CED3}" destId="{A34195EE-C43D-4F9B-A621-CBE3CC21780D}" srcOrd="0" destOrd="0" presId="urn:microsoft.com/office/officeart/2005/8/layout/hierarchy1#1"/>
    <dgm:cxn modelId="{3449D1D3-FAA6-4FEA-829A-787A0C07E44B}" type="presParOf" srcId="{1A27D8D0-0CEA-4DF6-B14F-FEB4FC25CED3}" destId="{0EA44707-A464-4EC8-A803-F76ACC6D424E}" srcOrd="1" destOrd="0" presId="urn:microsoft.com/office/officeart/2005/8/layout/hierarchy1#1"/>
    <dgm:cxn modelId="{4E024078-A483-4BEC-A1A1-6AA48289B6CE}" type="presParOf" srcId="{8D56CC28-91EB-4D35-B97C-A0CE4C54B480}" destId="{6B6A2946-5A7E-4FF4-AF36-E3D5F63CFE3D}" srcOrd="1" destOrd="0" presId="urn:microsoft.com/office/officeart/2005/8/layout/hierarchy1#1"/>
    <dgm:cxn modelId="{167FABA2-4F67-4F1C-A3A6-E0E3FF0E1ABE}" type="presParOf" srcId="{7996B813-D5A1-416C-BFD3-D8CB23FE7818}" destId="{558A19F4-A64F-40E5-82A0-E8FA6D0D2F35}" srcOrd="2" destOrd="0" presId="urn:microsoft.com/office/officeart/2005/8/layout/hierarchy1#1"/>
    <dgm:cxn modelId="{9577CAEB-F72A-4500-8B39-D68A96794747}" type="presParOf" srcId="{7996B813-D5A1-416C-BFD3-D8CB23FE7818}" destId="{0E934F16-8941-405B-8601-29FC10B8D7A0}" srcOrd="3" destOrd="0" presId="urn:microsoft.com/office/officeart/2005/8/layout/hierarchy1#1"/>
    <dgm:cxn modelId="{6B133AD6-9868-433B-8A0D-21BA546EBF04}" type="presParOf" srcId="{0E934F16-8941-405B-8601-29FC10B8D7A0}" destId="{940CC847-5B2B-4831-A167-B9F242FC0F5A}" srcOrd="0" destOrd="0" presId="urn:microsoft.com/office/officeart/2005/8/layout/hierarchy1#1"/>
    <dgm:cxn modelId="{A7026168-F76A-480B-B210-62499F2AFA36}" type="presParOf" srcId="{940CC847-5B2B-4831-A167-B9F242FC0F5A}" destId="{9BFD9D87-8C19-4DBE-8296-0309769DBFD0}" srcOrd="0" destOrd="0" presId="urn:microsoft.com/office/officeart/2005/8/layout/hierarchy1#1"/>
    <dgm:cxn modelId="{8821CC68-AFE6-498C-A19C-3F823D659E56}" type="presParOf" srcId="{940CC847-5B2B-4831-A167-B9F242FC0F5A}" destId="{C9EEDAB6-9D89-4307-9A78-74562B5413C5}" srcOrd="1" destOrd="0" presId="urn:microsoft.com/office/officeart/2005/8/layout/hierarchy1#1"/>
    <dgm:cxn modelId="{50C81C6D-EE1E-41F7-A046-61B769CC429A}" type="presParOf" srcId="{0E934F16-8941-405B-8601-29FC10B8D7A0}" destId="{2D93EB03-7AEA-4FDD-B804-687235FEF6BB}" srcOrd="1" destOrd="0" presId="urn:microsoft.com/office/officeart/2005/8/layout/hierarchy1#1"/>
    <dgm:cxn modelId="{DA359765-2513-4E66-89E7-535612CC3823}" type="presParOf" srcId="{7996B813-D5A1-416C-BFD3-D8CB23FE7818}" destId="{2F527B4F-DAC1-45DB-B197-FF28A6229803}" srcOrd="4" destOrd="0" presId="urn:microsoft.com/office/officeart/2005/8/layout/hierarchy1#1"/>
    <dgm:cxn modelId="{CFED3D03-A425-4C0D-B30C-2C8A0A57F2FD}" type="presParOf" srcId="{7996B813-D5A1-416C-BFD3-D8CB23FE7818}" destId="{145ED8AE-6301-4FCC-A472-872A057C7906}" srcOrd="5" destOrd="0" presId="urn:microsoft.com/office/officeart/2005/8/layout/hierarchy1#1"/>
    <dgm:cxn modelId="{99933109-7CC8-49FC-A4B8-A42BBF5E4D5F}" type="presParOf" srcId="{145ED8AE-6301-4FCC-A472-872A057C7906}" destId="{88DB1C05-B462-405B-976F-4A5BFF2412EB}" srcOrd="0" destOrd="0" presId="urn:microsoft.com/office/officeart/2005/8/layout/hierarchy1#1"/>
    <dgm:cxn modelId="{C4F754B8-C72B-44C8-A09D-A00104BD9F16}" type="presParOf" srcId="{88DB1C05-B462-405B-976F-4A5BFF2412EB}" destId="{2D8D86B7-8B04-4B1B-BC92-899840729A5E}" srcOrd="0" destOrd="0" presId="urn:microsoft.com/office/officeart/2005/8/layout/hierarchy1#1"/>
    <dgm:cxn modelId="{0E5ABC61-D6FA-4F7F-BE3F-56EFD8479131}" type="presParOf" srcId="{88DB1C05-B462-405B-976F-4A5BFF2412EB}" destId="{8769E358-0801-4D47-BCD9-1071CF68D178}" srcOrd="1" destOrd="0" presId="urn:microsoft.com/office/officeart/2005/8/layout/hierarchy1#1"/>
    <dgm:cxn modelId="{BF676695-6342-4431-AC90-688899055505}" type="presParOf" srcId="{145ED8AE-6301-4FCC-A472-872A057C7906}" destId="{5FE65E7B-3E89-4A7E-8D13-779ECB0BD3F6}" srcOrd="1" destOrd="0" presId="urn:microsoft.com/office/officeart/2005/8/layout/hierarchy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6B84C11-07A7-41F5-8B9A-39D0ACB1BF53}" type="doc">
      <dgm:prSet loTypeId="urn:microsoft.com/office/officeart/2005/8/layout/vProcess5" loCatId="process" qsTypeId="urn:microsoft.com/office/officeart/2005/8/quickstyle/simple3#2" qsCatId="simple" csTypeId="urn:microsoft.com/office/officeart/2005/8/colors/accent1_2#4" csCatId="accent1" phldr="1"/>
      <dgm:spPr/>
      <dgm:t>
        <a:bodyPr/>
        <a:lstStyle/>
        <a:p>
          <a:endParaRPr lang="en-US"/>
        </a:p>
      </dgm:t>
    </dgm:pt>
    <dgm:pt modelId="{97A8C2AA-AE5F-4DE0-91B1-F0E85C273E74}">
      <dgm:prSet phldrT="[Text]" phldr="0" custT="0"/>
      <dgm:spPr/>
      <dgm:t>
        <a:bodyPr vert="horz" wrap="square"/>
        <a:p>
          <a:pPr>
            <a:lnSpc>
              <a:spcPct val="100000"/>
            </a:lnSpc>
            <a:spcBef>
              <a:spcPct val="0"/>
            </a:spcBef>
            <a:spcAft>
              <a:spcPct val="35000"/>
            </a:spcAft>
          </a:pPr>
          <a:r>
            <a:rPr lang="en-US" b="1" dirty="0"/>
            <a:t>CHINESE BIKE MAKERS WILL NOT COPY OUR IDEA</a:t>
          </a:r>
          <a:r>
            <a:rPr b="1"/>
            <a:t/>
          </a:r>
          <a:endParaRPr b="1"/>
        </a:p>
      </dgm:t>
    </dgm:pt>
    <dgm:pt modelId="{5477065E-AD40-40AD-B851-169D32D6F57B}" cxnId="{3C7730F7-36D1-41F1-9D4E-F8C35EECB3CC}" type="parTrans">
      <dgm:prSet/>
      <dgm:spPr/>
      <dgm:t>
        <a:bodyPr/>
        <a:lstStyle/>
        <a:p>
          <a:endParaRPr lang="en-US"/>
        </a:p>
      </dgm:t>
    </dgm:pt>
    <dgm:pt modelId="{DD01B2A3-2986-44EB-899A-2EB74CB0A2FA}" cxnId="{3C7730F7-36D1-41F1-9D4E-F8C35EECB3CC}" type="sibTrans">
      <dgm:prSet/>
      <dgm:spPr/>
      <dgm:t>
        <a:bodyPr/>
        <a:lstStyle/>
        <a:p>
          <a:endParaRPr lang="en-US"/>
        </a:p>
      </dgm:t>
    </dgm:pt>
    <dgm:pt modelId="{8ED20423-F7C2-4DAC-B9CC-17F08874BF3A}">
      <dgm:prSet phldrT="[Text]" phldr="0" custT="0"/>
      <dgm:spPr/>
      <dgm:t>
        <a:bodyPr vert="horz" wrap="square"/>
        <a:p>
          <a:pPr>
            <a:lnSpc>
              <a:spcPct val="100000"/>
            </a:lnSpc>
            <a:spcBef>
              <a:spcPct val="0"/>
            </a:spcBef>
            <a:spcAft>
              <a:spcPct val="35000"/>
            </a:spcAft>
          </a:pPr>
          <a:r>
            <a:rPr lang="en-US" b="1" dirty="0"/>
            <a:t>THE VALUE OF RUPEE WILL NOT FALL BECAUSE WE ARE BUYING RAW MATERIALS FROM ABROAD</a:t>
          </a:r>
          <a:r>
            <a:rPr b="1"/>
            <a:t/>
          </a:r>
          <a:endParaRPr b="1"/>
        </a:p>
      </dgm:t>
    </dgm:pt>
    <dgm:pt modelId="{6A6DCCB9-B9C9-4F02-8372-40D5BB3E2726}" cxnId="{D4605F51-C02B-49B4-B2CE-C4E3A0BCDFCC}" type="parTrans">
      <dgm:prSet/>
      <dgm:spPr/>
      <dgm:t>
        <a:bodyPr/>
        <a:lstStyle/>
        <a:p>
          <a:endParaRPr lang="en-US"/>
        </a:p>
      </dgm:t>
    </dgm:pt>
    <dgm:pt modelId="{183EE679-6E63-4B49-9665-FE19B4A2F12A}" cxnId="{D4605F51-C02B-49B4-B2CE-C4E3A0BCDFCC}" type="sibTrans">
      <dgm:prSet/>
      <dgm:spPr/>
      <dgm:t>
        <a:bodyPr/>
        <a:lstStyle/>
        <a:p>
          <a:endParaRPr lang="en-US"/>
        </a:p>
      </dgm:t>
    </dgm:pt>
    <dgm:pt modelId="{D4BD55C7-AC3C-43FC-8A67-85D9B43F95ED}">
      <dgm:prSet phldrT="[Text]" phldr="0" custT="0"/>
      <dgm:spPr/>
      <dgm:t>
        <a:bodyPr vert="horz" wrap="square"/>
        <a:p>
          <a:pPr>
            <a:lnSpc>
              <a:spcPct val="100000"/>
            </a:lnSpc>
            <a:spcBef>
              <a:spcPct val="0"/>
            </a:spcBef>
            <a:spcAft>
              <a:spcPct val="35000"/>
            </a:spcAft>
          </a:pPr>
          <a:r>
            <a:rPr lang="en-US" b="1"/>
            <a:t>POWER SHORTAGES AND CUTS</a:t>
          </a:r>
          <a:r>
            <a:rPr b="1"/>
            <a:t/>
          </a:r>
          <a:endParaRPr b="1"/>
        </a:p>
      </dgm:t>
    </dgm:pt>
    <dgm:pt modelId="{0E3D13F2-5377-4EE3-8062-8626E5770718}" cxnId="{5100EFE3-80E3-4815-9220-26A8029F3761}" type="parTrans">
      <dgm:prSet/>
      <dgm:spPr/>
      <dgm:t>
        <a:bodyPr/>
        <a:lstStyle/>
        <a:p>
          <a:endParaRPr lang="en-US"/>
        </a:p>
      </dgm:t>
    </dgm:pt>
    <dgm:pt modelId="{767768A6-72C8-4B98-98E5-B01A1C804B6A}" cxnId="{5100EFE3-80E3-4815-9220-26A8029F3761}" type="sibTrans">
      <dgm:prSet/>
      <dgm:spPr/>
      <dgm:t>
        <a:bodyPr/>
        <a:lstStyle/>
        <a:p>
          <a:endParaRPr lang="en-US"/>
        </a:p>
      </dgm:t>
    </dgm:pt>
    <dgm:pt modelId="{EBE81508-B149-4B3C-B231-97BF5F08472D}" type="pres">
      <dgm:prSet presAssocID="{46B84C11-07A7-41F5-8B9A-39D0ACB1BF53}" presName="outerComposite" presStyleCnt="0">
        <dgm:presLayoutVars>
          <dgm:chMax val="5"/>
          <dgm:dir/>
          <dgm:resizeHandles val="exact"/>
        </dgm:presLayoutVars>
      </dgm:prSet>
      <dgm:spPr/>
    </dgm:pt>
    <dgm:pt modelId="{526F08A7-0F36-4A10-9552-DD6C2051F03D}" type="pres">
      <dgm:prSet presAssocID="{46B84C11-07A7-41F5-8B9A-39D0ACB1BF53}" presName="dummyMaxCanvas" presStyleCnt="0">
        <dgm:presLayoutVars/>
      </dgm:prSet>
      <dgm:spPr/>
    </dgm:pt>
    <dgm:pt modelId="{3919437E-4A2C-4D67-99AE-59DF82E41407}" type="pres">
      <dgm:prSet presAssocID="{46B84C11-07A7-41F5-8B9A-39D0ACB1BF53}" presName="ThreeNodes_1" presStyleLbl="node1" presStyleIdx="0" presStyleCnt="3">
        <dgm:presLayoutVars>
          <dgm:bulletEnabled val="1"/>
        </dgm:presLayoutVars>
      </dgm:prSet>
      <dgm:spPr/>
    </dgm:pt>
    <dgm:pt modelId="{A339F384-4BED-4FC2-8E07-A05A6FA26E24}" type="pres">
      <dgm:prSet presAssocID="{46B84C11-07A7-41F5-8B9A-39D0ACB1BF53}" presName="ThreeNodes_2" presStyleLbl="node1" presStyleIdx="1" presStyleCnt="3">
        <dgm:presLayoutVars>
          <dgm:bulletEnabled val="1"/>
        </dgm:presLayoutVars>
      </dgm:prSet>
      <dgm:spPr/>
    </dgm:pt>
    <dgm:pt modelId="{1849904B-B9A1-41B8-AE72-D62AF180C8CC}" type="pres">
      <dgm:prSet presAssocID="{46B84C11-07A7-41F5-8B9A-39D0ACB1BF53}" presName="ThreeNodes_3" presStyleLbl="node1" presStyleIdx="2" presStyleCnt="3">
        <dgm:presLayoutVars>
          <dgm:bulletEnabled val="1"/>
        </dgm:presLayoutVars>
      </dgm:prSet>
      <dgm:spPr/>
    </dgm:pt>
    <dgm:pt modelId="{CF9E5FB5-3C8E-4F9C-BE67-08F0D67091D7}" type="pres">
      <dgm:prSet presAssocID="{46B84C11-07A7-41F5-8B9A-39D0ACB1BF53}" presName="ThreeConn_1-2" presStyleLbl="fgAccFollowNode1" presStyleIdx="0" presStyleCnt="2">
        <dgm:presLayoutVars>
          <dgm:bulletEnabled val="1"/>
        </dgm:presLayoutVars>
      </dgm:prSet>
      <dgm:spPr/>
    </dgm:pt>
    <dgm:pt modelId="{A03B5AAD-8870-4FBD-A0AF-D6730408EEF5}" type="pres">
      <dgm:prSet presAssocID="{46B84C11-07A7-41F5-8B9A-39D0ACB1BF53}" presName="ThreeConn_2-3" presStyleLbl="fgAccFollowNode1" presStyleIdx="1" presStyleCnt="2">
        <dgm:presLayoutVars>
          <dgm:bulletEnabled val="1"/>
        </dgm:presLayoutVars>
      </dgm:prSet>
      <dgm:spPr/>
    </dgm:pt>
    <dgm:pt modelId="{7AF2ADE7-1D5F-4587-963C-19F4667E16E0}" type="pres">
      <dgm:prSet presAssocID="{46B84C11-07A7-41F5-8B9A-39D0ACB1BF53}" presName="ThreeNodes_1_text" presStyleCnt="0">
        <dgm:presLayoutVars>
          <dgm:bulletEnabled val="1"/>
        </dgm:presLayoutVars>
      </dgm:prSet>
      <dgm:spPr/>
    </dgm:pt>
    <dgm:pt modelId="{B1D9E1BE-B5DA-43D1-8C09-88380C579620}" type="pres">
      <dgm:prSet presAssocID="{46B84C11-07A7-41F5-8B9A-39D0ACB1BF53}" presName="ThreeNodes_2_text" presStyleCnt="0">
        <dgm:presLayoutVars>
          <dgm:bulletEnabled val="1"/>
        </dgm:presLayoutVars>
      </dgm:prSet>
      <dgm:spPr/>
    </dgm:pt>
    <dgm:pt modelId="{C30B45B3-C9C6-402B-89DA-20610CD8F55C}" type="pres">
      <dgm:prSet presAssocID="{46B84C11-07A7-41F5-8B9A-39D0ACB1BF53}" presName="ThreeNodes_3_text" presStyleCnt="0">
        <dgm:presLayoutVars>
          <dgm:bulletEnabled val="1"/>
        </dgm:presLayoutVars>
      </dgm:prSet>
      <dgm:spPr/>
    </dgm:pt>
  </dgm:ptLst>
  <dgm:cxnLst>
    <dgm:cxn modelId="{3C7730F7-36D1-41F1-9D4E-F8C35EECB3CC}" srcId="{46B84C11-07A7-41F5-8B9A-39D0ACB1BF53}" destId="{97A8C2AA-AE5F-4DE0-91B1-F0E85C273E74}" srcOrd="0" destOrd="0" parTransId="{5477065E-AD40-40AD-B851-169D32D6F57B}" sibTransId="{DD01B2A3-2986-44EB-899A-2EB74CB0A2FA}"/>
    <dgm:cxn modelId="{D4605F51-C02B-49B4-B2CE-C4E3A0BCDFCC}" srcId="{46B84C11-07A7-41F5-8B9A-39D0ACB1BF53}" destId="{8ED20423-F7C2-4DAC-B9CC-17F08874BF3A}" srcOrd="1" destOrd="0" parTransId="{6A6DCCB9-B9C9-4F02-8372-40D5BB3E2726}" sibTransId="{183EE679-6E63-4B49-9665-FE19B4A2F12A}"/>
    <dgm:cxn modelId="{5100EFE3-80E3-4815-9220-26A8029F3761}" srcId="{46B84C11-07A7-41F5-8B9A-39D0ACB1BF53}" destId="{D4BD55C7-AC3C-43FC-8A67-85D9B43F95ED}" srcOrd="2" destOrd="0" parTransId="{0E3D13F2-5377-4EE3-8062-8626E5770718}" sibTransId="{767768A6-72C8-4B98-98E5-B01A1C804B6A}"/>
    <dgm:cxn modelId="{DBBD8C75-066C-4BB5-B47E-175FBE2F4B9F}" type="presOf" srcId="{46B84C11-07A7-41F5-8B9A-39D0ACB1BF53}" destId="{EBE81508-B149-4B3C-B231-97BF5F08472D}" srcOrd="0" destOrd="0" presId="urn:microsoft.com/office/officeart/2005/8/layout/vProcess5"/>
    <dgm:cxn modelId="{83E59731-435A-4F05-93AA-A1348D0A4C64}" type="presParOf" srcId="{EBE81508-B149-4B3C-B231-97BF5F08472D}" destId="{526F08A7-0F36-4A10-9552-DD6C2051F03D}" srcOrd="0" destOrd="0" presId="urn:microsoft.com/office/officeart/2005/8/layout/vProcess5"/>
    <dgm:cxn modelId="{05D18549-F6F1-460B-A9B2-96893A5A7273}" type="presParOf" srcId="{EBE81508-B149-4B3C-B231-97BF5F08472D}" destId="{3919437E-4A2C-4D67-99AE-59DF82E41407}" srcOrd="1" destOrd="0" presId="urn:microsoft.com/office/officeart/2005/8/layout/vProcess5"/>
    <dgm:cxn modelId="{70E595EC-8FAF-44F1-A33B-C5E3A619A457}" type="presOf" srcId="{97A8C2AA-AE5F-4DE0-91B1-F0E85C273E74}" destId="{3919437E-4A2C-4D67-99AE-59DF82E41407}" srcOrd="0" destOrd="0" presId="urn:microsoft.com/office/officeart/2005/8/layout/vProcess5"/>
    <dgm:cxn modelId="{791F25D6-FE56-479C-AEFA-CC22836607F2}" type="presParOf" srcId="{EBE81508-B149-4B3C-B231-97BF5F08472D}" destId="{A339F384-4BED-4FC2-8E07-A05A6FA26E24}" srcOrd="2" destOrd="0" presId="urn:microsoft.com/office/officeart/2005/8/layout/vProcess5"/>
    <dgm:cxn modelId="{7B2BB381-EDDC-4DFD-B1F4-BF6B7741EE69}" type="presOf" srcId="{8ED20423-F7C2-4DAC-B9CC-17F08874BF3A}" destId="{A339F384-4BED-4FC2-8E07-A05A6FA26E24}" srcOrd="0" destOrd="0" presId="urn:microsoft.com/office/officeart/2005/8/layout/vProcess5"/>
    <dgm:cxn modelId="{70100BF1-E629-4FCF-9C95-D19F73B33A73}" type="presParOf" srcId="{EBE81508-B149-4B3C-B231-97BF5F08472D}" destId="{1849904B-B9A1-41B8-AE72-D62AF180C8CC}" srcOrd="3" destOrd="0" presId="urn:microsoft.com/office/officeart/2005/8/layout/vProcess5"/>
    <dgm:cxn modelId="{7D41BF56-3711-495A-BDF4-DAEEFB56A526}" type="presOf" srcId="{D4BD55C7-AC3C-43FC-8A67-85D9B43F95ED}" destId="{1849904B-B9A1-41B8-AE72-D62AF180C8CC}" srcOrd="0" destOrd="0" presId="urn:microsoft.com/office/officeart/2005/8/layout/vProcess5"/>
    <dgm:cxn modelId="{59F68756-44B2-43DA-AD67-649C58EC0647}" type="presParOf" srcId="{EBE81508-B149-4B3C-B231-97BF5F08472D}" destId="{CF9E5FB5-3C8E-4F9C-BE67-08F0D67091D7}" srcOrd="4" destOrd="0" presId="urn:microsoft.com/office/officeart/2005/8/layout/vProcess5"/>
    <dgm:cxn modelId="{AA2BD62B-DDB5-4E55-AE0F-3EE9F94C8E52}" type="presOf" srcId="{DD01B2A3-2986-44EB-899A-2EB74CB0A2FA}" destId="{CF9E5FB5-3C8E-4F9C-BE67-08F0D67091D7}" srcOrd="0" destOrd="0" presId="urn:microsoft.com/office/officeart/2005/8/layout/vProcess5"/>
    <dgm:cxn modelId="{4EFA913F-60DB-4601-A71C-22AC13DC7381}" type="presParOf" srcId="{EBE81508-B149-4B3C-B231-97BF5F08472D}" destId="{A03B5AAD-8870-4FBD-A0AF-D6730408EEF5}" srcOrd="5" destOrd="0" presId="urn:microsoft.com/office/officeart/2005/8/layout/vProcess5"/>
    <dgm:cxn modelId="{CEC50302-0ED0-4B63-A417-E0819571F7C0}" type="presOf" srcId="{183EE679-6E63-4B49-9665-FE19B4A2F12A}" destId="{A03B5AAD-8870-4FBD-A0AF-D6730408EEF5}" srcOrd="0" destOrd="0" presId="urn:microsoft.com/office/officeart/2005/8/layout/vProcess5"/>
    <dgm:cxn modelId="{0E267804-F53F-498E-B36A-25BE44C411FB}" type="presParOf" srcId="{EBE81508-B149-4B3C-B231-97BF5F08472D}" destId="{7AF2ADE7-1D5F-4587-963C-19F4667E16E0}" srcOrd="6" destOrd="0" presId="urn:microsoft.com/office/officeart/2005/8/layout/vProcess5"/>
    <dgm:cxn modelId="{301C98D1-5268-467E-8299-2B51BC19ECE4}" type="presOf" srcId="{97A8C2AA-AE5F-4DE0-91B1-F0E85C273E74}" destId="{7AF2ADE7-1D5F-4587-963C-19F4667E16E0}" srcOrd="1" destOrd="0" presId="urn:microsoft.com/office/officeart/2005/8/layout/vProcess5"/>
    <dgm:cxn modelId="{0AD07BA3-2347-4ABA-B7FF-ABBAAE73F217}" type="presParOf" srcId="{EBE81508-B149-4B3C-B231-97BF5F08472D}" destId="{B1D9E1BE-B5DA-43D1-8C09-88380C579620}" srcOrd="7" destOrd="0" presId="urn:microsoft.com/office/officeart/2005/8/layout/vProcess5"/>
    <dgm:cxn modelId="{C004C21E-9E0A-4B97-B1E7-D634A9B63B3E}" type="presOf" srcId="{8ED20423-F7C2-4DAC-B9CC-17F08874BF3A}" destId="{B1D9E1BE-B5DA-43D1-8C09-88380C579620}" srcOrd="1" destOrd="0" presId="urn:microsoft.com/office/officeart/2005/8/layout/vProcess5"/>
    <dgm:cxn modelId="{898588E3-CCF4-4684-93E8-4450F5429122}" type="presParOf" srcId="{EBE81508-B149-4B3C-B231-97BF5F08472D}" destId="{C30B45B3-C9C6-402B-89DA-20610CD8F55C}" srcOrd="8" destOrd="0" presId="urn:microsoft.com/office/officeart/2005/8/layout/vProcess5"/>
    <dgm:cxn modelId="{A87D960D-94C4-444A-8884-189D2A591B26}" type="presOf" srcId="{D4BD55C7-AC3C-43FC-8A67-85D9B43F95ED}" destId="{C30B45B3-C9C6-402B-89DA-20610CD8F55C}" srcOrd="1"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715635"/>
        <a:chOff x="0" y="0"/>
        <a:chExt cx="8128000" cy="5715635"/>
      </a:xfrm>
    </dsp:grpSpPr>
    <dsp:sp modelId="{A16E3110-57E1-4619-A55C-DCD0DD5CE084}">
      <dsp:nvSpPr>
        <dsp:cNvPr id="3" name="Chevron 2"/>
        <dsp:cNvSpPr/>
      </dsp:nvSpPr>
      <dsp:spPr bwMode="white">
        <a:xfrm rot="5400000">
          <a:off x="-185367" y="185367"/>
          <a:ext cx="1235783" cy="865048"/>
        </a:xfrm>
        <a:prstGeom prst="chevron">
          <a:avLst/>
        </a:prstGeom>
      </dsp:spPr>
      <dsp:style>
        <a:lnRef idx="1">
          <a:schemeClr val="accent1"/>
        </a:lnRef>
        <a:fillRef idx="2">
          <a:schemeClr val="accent1"/>
        </a:fillRef>
        <a:effectRef idx="1">
          <a:scrgbClr r="0" g="0" b="0"/>
        </a:effectRef>
        <a:fontRef idx="minor">
          <a:schemeClr val="dk1"/>
        </a:fontRef>
      </dsp:style>
      <dsp:txBody>
        <a:bodyPr rot="-5400000" vert="horz" wrap="square"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000" b="1"/>
            <a:t>S</a:t>
          </a:r>
        </a:p>
      </dsp:txBody>
      <dsp:txXfrm rot="5400000">
        <a:off x="-185367" y="185367"/>
        <a:ext cx="1235783" cy="865048"/>
      </dsp:txXfrm>
    </dsp:sp>
    <dsp:sp modelId="{544D3F38-216B-445A-B1B9-8008AEDB7A9D}">
      <dsp:nvSpPr>
        <dsp:cNvPr id="4" name="Round Same Side Corner Rectangle 3"/>
        <dsp:cNvSpPr/>
      </dsp:nvSpPr>
      <dsp:spPr bwMode="white">
        <a:xfrm rot="5400000">
          <a:off x="4094895" y="-3229847"/>
          <a:ext cx="803259" cy="7262952"/>
        </a:xfrm>
        <a:prstGeom prst="round2SameRect">
          <a:avLst/>
        </a:prstGeom>
      </dsp:spPr>
      <dsp:style>
        <a:lnRef idx="1">
          <a:schemeClr val="accent1"/>
        </a:lnRef>
        <a:fillRef idx="1">
          <a:schemeClr val="lt1">
            <a:alpha val="90000"/>
          </a:schemeClr>
        </a:fillRef>
        <a:effectRef idx="0">
          <a:scrgbClr r="0" g="0" b="0"/>
        </a:effectRef>
        <a:fontRef idx="minor"/>
      </dsp:style>
      <dsp:txBody>
        <a:bodyPr rot="-5400000" vert="horz" wrap="square" lIns="99568" tIns="8890" rIns="8890" bIns="889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sz="1400" b="1">
              <a:solidFill>
                <a:schemeClr val="dk1"/>
              </a:solidFill>
            </a:rPr>
            <a:t>We want to increase number of sales by promoting our product in the established market. We will promote our product in different public places like shopping malls, picnic points and in different online channels.</a:t>
          </a:r>
          <a:endParaRPr>
            <a:solidFill>
              <a:schemeClr val="dk1"/>
            </a:solidFill>
          </a:endParaRPr>
        </a:p>
      </dsp:txBody>
      <dsp:txXfrm rot="5400000">
        <a:off x="4094895" y="-3229847"/>
        <a:ext cx="803259" cy="7262952"/>
      </dsp:txXfrm>
    </dsp:sp>
    <dsp:sp modelId="{33AE4FE2-1217-4CCB-A323-545141CFD0F9}">
      <dsp:nvSpPr>
        <dsp:cNvPr id="5" name="Chevron 4"/>
        <dsp:cNvSpPr/>
      </dsp:nvSpPr>
      <dsp:spPr bwMode="white">
        <a:xfrm rot="5400000">
          <a:off x="-185367" y="1305330"/>
          <a:ext cx="1235783" cy="865048"/>
        </a:xfrm>
        <a:prstGeom prst="chevron">
          <a:avLst/>
        </a:prstGeom>
      </dsp:spPr>
      <dsp:style>
        <a:lnRef idx="1">
          <a:schemeClr val="accent1"/>
        </a:lnRef>
        <a:fillRef idx="2">
          <a:schemeClr val="accent1"/>
        </a:fillRef>
        <a:effectRef idx="1">
          <a:scrgbClr r="0" g="0" b="0"/>
        </a:effectRef>
        <a:fontRef idx="minor">
          <a:schemeClr val="dk1"/>
        </a:fontRef>
      </dsp:style>
      <dsp:txBody>
        <a:bodyPr rot="-5400000" vert="horz" wrap="square"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15000"/>
            </a:spcAft>
          </a:pPr>
          <a:r>
            <a:rPr lang="en-US" sz="2000" b="1"/>
            <a:t>M</a:t>
          </a:r>
        </a:p>
      </dsp:txBody>
      <dsp:txXfrm rot="5400000">
        <a:off x="-185367" y="1305330"/>
        <a:ext cx="1235783" cy="865048"/>
      </dsp:txXfrm>
    </dsp:sp>
    <dsp:sp modelId="{E688C8E3-690B-47E9-99FE-2651DB8A1245}">
      <dsp:nvSpPr>
        <dsp:cNvPr id="6" name="Round Same Side Corner Rectangle 5"/>
        <dsp:cNvSpPr/>
      </dsp:nvSpPr>
      <dsp:spPr bwMode="white">
        <a:xfrm rot="5400000">
          <a:off x="4094895" y="-2109884"/>
          <a:ext cx="803259" cy="7262952"/>
        </a:xfrm>
        <a:prstGeom prst="round2SameRect">
          <a:avLst/>
        </a:prstGeom>
      </dsp:spPr>
      <dsp:style>
        <a:lnRef idx="1">
          <a:schemeClr val="accent1"/>
        </a:lnRef>
        <a:fillRef idx="1">
          <a:schemeClr val="lt1">
            <a:alpha val="90000"/>
          </a:schemeClr>
        </a:fillRef>
        <a:effectRef idx="0">
          <a:scrgbClr r="0" g="0" b="0"/>
        </a:effectRef>
        <a:fontRef idx="minor"/>
      </dsp:style>
      <dsp:txBody>
        <a:bodyPr rot="-5400000" vert="horz" wrap="square" lIns="99568" tIns="8890" rIns="8890" bIns="889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sz="1400" b="1">
              <a:solidFill>
                <a:schemeClr val="dk1"/>
              </a:solidFill>
            </a:rPr>
            <a:t>Our goal is to sell our bikes at least 5% of the people who are capable of riding bikes.</a:t>
          </a:r>
          <a:endParaRPr>
            <a:solidFill>
              <a:schemeClr val="dk1"/>
            </a:solidFill>
          </a:endParaRPr>
        </a:p>
      </dsp:txBody>
      <dsp:txXfrm rot="5400000">
        <a:off x="4094895" y="-2109884"/>
        <a:ext cx="803259" cy="7262952"/>
      </dsp:txXfrm>
    </dsp:sp>
    <dsp:sp modelId="{C82A3D9A-8E47-413C-8EA6-E4CC1E56F256}">
      <dsp:nvSpPr>
        <dsp:cNvPr id="7" name="Chevron 6"/>
        <dsp:cNvSpPr/>
      </dsp:nvSpPr>
      <dsp:spPr bwMode="white">
        <a:xfrm rot="5400000">
          <a:off x="-185367" y="2425293"/>
          <a:ext cx="1235783" cy="865048"/>
        </a:xfrm>
        <a:prstGeom prst="chevron">
          <a:avLst/>
        </a:prstGeom>
      </dsp:spPr>
      <dsp:style>
        <a:lnRef idx="1">
          <a:schemeClr val="accent1"/>
        </a:lnRef>
        <a:fillRef idx="2">
          <a:schemeClr val="accent1"/>
        </a:fillRef>
        <a:effectRef idx="1">
          <a:scrgbClr r="0" g="0" b="0"/>
        </a:effectRef>
        <a:fontRef idx="minor">
          <a:schemeClr val="dk1"/>
        </a:fontRef>
      </dsp:style>
      <dsp:txBody>
        <a:bodyPr rot="-5400000" vert="horz" wrap="square"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15000"/>
            </a:spcAft>
          </a:pPr>
          <a:r>
            <a:rPr lang="en-US" sz="2000" b="1" dirty="0"/>
            <a:t>A</a:t>
          </a:r>
        </a:p>
      </dsp:txBody>
      <dsp:txXfrm rot="5400000">
        <a:off x="-185367" y="2425293"/>
        <a:ext cx="1235783" cy="865048"/>
      </dsp:txXfrm>
    </dsp:sp>
    <dsp:sp modelId="{1CE07363-B583-4E6B-93EA-2611010F447E}">
      <dsp:nvSpPr>
        <dsp:cNvPr id="8" name="Round Same Side Corner Rectangle 7"/>
        <dsp:cNvSpPr/>
      </dsp:nvSpPr>
      <dsp:spPr bwMode="white">
        <a:xfrm rot="5400000">
          <a:off x="4094895" y="-989920"/>
          <a:ext cx="803259" cy="7262952"/>
        </a:xfrm>
        <a:prstGeom prst="round2SameRect">
          <a:avLst/>
        </a:prstGeom>
      </dsp:spPr>
      <dsp:style>
        <a:lnRef idx="1">
          <a:schemeClr val="accent1"/>
        </a:lnRef>
        <a:fillRef idx="1">
          <a:schemeClr val="lt1">
            <a:alpha val="90000"/>
          </a:schemeClr>
        </a:fillRef>
        <a:effectRef idx="0">
          <a:scrgbClr r="0" g="0" b="0"/>
        </a:effectRef>
        <a:fontRef idx="minor"/>
      </dsp:style>
      <dsp:txBody>
        <a:bodyPr rot="-5400000" vert="horz" wrap="square" lIns="99568" tIns="8890" rIns="8890" bIns="889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sz="1400" b="1">
              <a:solidFill>
                <a:schemeClr val="dk1"/>
              </a:solidFill>
            </a:rPr>
            <a:t>If we put an eye in the automative industry we will came to a point that our automotive industry is evolving day by day and also the users not only want a bike but they want a complete solution containing style, comfort and many more.</a:t>
          </a:r>
          <a:r>
            <a:rPr lang="en-US" sz="1400">
              <a:solidFill>
                <a:schemeClr val="dk1"/>
              </a:solidFill>
            </a:rPr>
            <a:t> </a:t>
          </a:r>
          <a:endParaRPr>
            <a:solidFill>
              <a:schemeClr val="dk1"/>
            </a:solidFill>
          </a:endParaRPr>
        </a:p>
      </dsp:txBody>
      <dsp:txXfrm rot="5400000">
        <a:off x="4094895" y="-989920"/>
        <a:ext cx="803259" cy="7262952"/>
      </dsp:txXfrm>
    </dsp:sp>
    <dsp:sp modelId="{CF5C627A-C2F3-44D7-BFDC-313F9E83E781}">
      <dsp:nvSpPr>
        <dsp:cNvPr id="9" name="Chevron 8"/>
        <dsp:cNvSpPr/>
      </dsp:nvSpPr>
      <dsp:spPr bwMode="white">
        <a:xfrm rot="5400000">
          <a:off x="-185367" y="3545257"/>
          <a:ext cx="1235783" cy="865048"/>
        </a:xfrm>
        <a:prstGeom prst="chevron">
          <a:avLst/>
        </a:prstGeom>
      </dsp:spPr>
      <dsp:style>
        <a:lnRef idx="1">
          <a:schemeClr val="accent1"/>
        </a:lnRef>
        <a:fillRef idx="2">
          <a:schemeClr val="accent1"/>
        </a:fillRef>
        <a:effectRef idx="1">
          <a:scrgbClr r="0" g="0" b="0"/>
        </a:effectRef>
        <a:fontRef idx="minor">
          <a:schemeClr val="dk1"/>
        </a:fontRef>
      </dsp:style>
      <dsp:txBody>
        <a:bodyPr rot="-5400000" vert="horz" wrap="square"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000" b="1"/>
            <a:t>R</a:t>
          </a:r>
        </a:p>
      </dsp:txBody>
      <dsp:txXfrm rot="5400000">
        <a:off x="-185367" y="3545257"/>
        <a:ext cx="1235783" cy="865048"/>
      </dsp:txXfrm>
    </dsp:sp>
    <dsp:sp modelId="{DCDB185D-CD44-4AFB-AB21-751670AAE3C3}">
      <dsp:nvSpPr>
        <dsp:cNvPr id="10" name="Round Same Side Corner Rectangle 9"/>
        <dsp:cNvSpPr/>
      </dsp:nvSpPr>
      <dsp:spPr bwMode="white">
        <a:xfrm rot="5400000">
          <a:off x="4094895" y="130043"/>
          <a:ext cx="803259" cy="7262952"/>
        </a:xfrm>
        <a:prstGeom prst="round2SameRect">
          <a:avLst/>
        </a:prstGeom>
      </dsp:spPr>
      <dsp:style>
        <a:lnRef idx="1">
          <a:schemeClr val="accent1"/>
        </a:lnRef>
        <a:fillRef idx="1">
          <a:schemeClr val="lt1">
            <a:alpha val="90000"/>
          </a:schemeClr>
        </a:fillRef>
        <a:effectRef idx="0">
          <a:scrgbClr r="0" g="0" b="0"/>
        </a:effectRef>
        <a:fontRef idx="minor"/>
      </dsp:style>
      <dsp:txBody>
        <a:bodyPr rot="-5400000" vert="horz" wrap="square" lIns="99568" tIns="8890" rIns="8890" bIns="889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sz="1400" b="1">
              <a:solidFill>
                <a:schemeClr val="dk1"/>
              </a:solidFill>
            </a:rPr>
            <a:t>If we consider the example of KIA sportage it give a completly new product and the people are buying it. If we consider the same case we will came to a point that we will generate more sales because our target audience is middle class and lower middle class people.</a:t>
          </a:r>
          <a:endParaRPr>
            <a:solidFill>
              <a:schemeClr val="dk1"/>
            </a:solidFill>
          </a:endParaRPr>
        </a:p>
      </dsp:txBody>
      <dsp:txXfrm rot="5400000">
        <a:off x="4094895" y="130043"/>
        <a:ext cx="803259" cy="7262952"/>
      </dsp:txXfrm>
    </dsp:sp>
    <dsp:sp modelId="{0A33A63F-8286-477B-AB45-74D533002CAD}">
      <dsp:nvSpPr>
        <dsp:cNvPr id="11" name="Chevron 10"/>
        <dsp:cNvSpPr/>
      </dsp:nvSpPr>
      <dsp:spPr bwMode="white">
        <a:xfrm rot="5400000">
          <a:off x="-185367" y="4665220"/>
          <a:ext cx="1235783" cy="865048"/>
        </a:xfrm>
        <a:prstGeom prst="chevron">
          <a:avLst/>
        </a:prstGeom>
      </dsp:spPr>
      <dsp:style>
        <a:lnRef idx="1">
          <a:schemeClr val="accent1"/>
        </a:lnRef>
        <a:fillRef idx="2">
          <a:schemeClr val="accent1"/>
        </a:fillRef>
        <a:effectRef idx="1">
          <a:scrgbClr r="0" g="0" b="0"/>
        </a:effectRef>
        <a:fontRef idx="minor">
          <a:schemeClr val="dk1"/>
        </a:fontRef>
      </dsp:style>
      <dsp:txBody>
        <a:bodyPr rot="-5400000" vert="horz" wrap="square"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000" b="1"/>
            <a:t>T</a:t>
          </a:r>
        </a:p>
      </dsp:txBody>
      <dsp:txXfrm rot="5400000">
        <a:off x="-185367" y="4665220"/>
        <a:ext cx="1235783" cy="865048"/>
      </dsp:txXfrm>
    </dsp:sp>
    <dsp:sp modelId="{B16B0E4F-D267-4737-A484-D940A1F6F2F4}">
      <dsp:nvSpPr>
        <dsp:cNvPr id="12" name="Round Same Side Corner Rectangle 11"/>
        <dsp:cNvSpPr/>
      </dsp:nvSpPr>
      <dsp:spPr bwMode="white">
        <a:xfrm rot="5400000">
          <a:off x="4094895" y="1250006"/>
          <a:ext cx="803259" cy="7262952"/>
        </a:xfrm>
        <a:prstGeom prst="round2SameRect">
          <a:avLst/>
        </a:prstGeom>
      </dsp:spPr>
      <dsp:style>
        <a:lnRef idx="1">
          <a:schemeClr val="accent1"/>
        </a:lnRef>
        <a:fillRef idx="1">
          <a:schemeClr val="lt1">
            <a:alpha val="90000"/>
          </a:schemeClr>
        </a:fillRef>
        <a:effectRef idx="0">
          <a:scrgbClr r="0" g="0" b="0"/>
        </a:effectRef>
        <a:fontRef idx="minor"/>
      </dsp:style>
      <dsp:txBody>
        <a:bodyPr rot="-5400000" vert="horz" wrap="square" lIns="99568" tIns="8890" rIns="8890" bIns="889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sz="1400" b="1">
              <a:solidFill>
                <a:schemeClr val="dk1"/>
              </a:solidFill>
            </a:rPr>
            <a:t>We will capture at least 7% of market share in 6 months.</a:t>
          </a:r>
          <a:endParaRPr>
            <a:solidFill>
              <a:schemeClr val="dk1"/>
            </a:solidFill>
          </a:endParaRPr>
        </a:p>
      </dsp:txBody>
      <dsp:txXfrm rot="5400000">
        <a:off x="4094895" y="1250006"/>
        <a:ext cx="803259" cy="7262952"/>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B1BFD8B5-6CF9-4B52-A6FD-4E32C8B42DD0}">
      <dsp:nvSpPr>
        <dsp:cNvPr id="3" name="Round Single Corner Rectangle 2"/>
        <dsp:cNvSpPr/>
      </dsp:nvSpPr>
      <dsp:spPr bwMode="white">
        <a:xfrm rot="16200000">
          <a:off x="677386" y="-677386"/>
          <a:ext cx="2709228" cy="4064000"/>
        </a:xfrm>
        <a:prstGeom prst="round1Rect">
          <a:avLst/>
        </a:prstGeom>
      </dsp:spPr>
      <dsp:style>
        <a:lnRef idx="3">
          <a:schemeClr val="lt1"/>
        </a:lnRef>
        <a:fillRef idx="1">
          <a:schemeClr val="accent1"/>
        </a:fillRef>
        <a:effectRef idx="1">
          <a:scrgbClr r="0" g="0" b="0"/>
        </a:effectRef>
        <a:fontRef idx="minor">
          <a:schemeClr val="lt1"/>
        </a:fontRef>
      </dsp:style>
      <dsp:txBody>
        <a:bodyPr rot="5400000" vert="horz" wrap="square" lIns="170688" tIns="170688" rIns="170688" bIns="170688"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t>OWN</a:t>
          </a:r>
          <a:endParaRPr lang="en-US"/>
        </a:p>
        <a:p>
          <a:pPr lvl="0">
            <a:lnSpc>
              <a:spcPct val="100000"/>
            </a:lnSpc>
            <a:spcBef>
              <a:spcPct val="0"/>
            </a:spcBef>
            <a:spcAft>
              <a:spcPct val="35000"/>
            </a:spcAft>
          </a:pPr>
          <a:r>
            <a:rPr lang="en-US"/>
            <a:t>MANUFACTURING</a:t>
          </a:r>
          <a:endParaRPr lang="en-US"/>
        </a:p>
        <a:p>
          <a:pPr lvl="0">
            <a:lnSpc>
              <a:spcPct val="100000"/>
            </a:lnSpc>
            <a:spcBef>
              <a:spcPct val="0"/>
            </a:spcBef>
            <a:spcAft>
              <a:spcPct val="35000"/>
            </a:spcAft>
          </a:pPr>
          <a:r>
            <a:rPr lang="en-US"/>
            <a:t>PLANT</a:t>
          </a:r>
        </a:p>
      </dsp:txBody>
      <dsp:txXfrm rot="16200000">
        <a:off x="677386" y="-677386"/>
        <a:ext cx="2709228" cy="4064000"/>
      </dsp:txXfrm>
    </dsp:sp>
    <dsp:sp modelId="{97AE02B1-131E-4D76-8495-C710475CA3F5}">
      <dsp:nvSpPr>
        <dsp:cNvPr id="4" name="Round Single Corner Rectangle 3"/>
        <dsp:cNvSpPr/>
      </dsp:nvSpPr>
      <dsp:spPr bwMode="white">
        <a:xfrm>
          <a:off x="4064000" y="0"/>
          <a:ext cx="4064000" cy="2709228"/>
        </a:xfrm>
        <a:prstGeom prst="round1Rect">
          <a:avLst/>
        </a:prstGeom>
      </dsp:spPr>
      <dsp:style>
        <a:lnRef idx="3">
          <a:schemeClr val="lt1"/>
        </a:lnRef>
        <a:fillRef idx="1">
          <a:schemeClr val="accent1"/>
        </a:fillRef>
        <a:effectRef idx="1">
          <a:scrgbClr r="0" g="0" b="0"/>
        </a:effectRef>
        <a:fontRef idx="minor">
          <a:schemeClr val="lt1"/>
        </a:fontRef>
      </dsp:style>
      <dsp:txBody>
        <a:bodyPr vert="horz" wrap="square" lIns="170688" tIns="170688" rIns="170688" bIns="170688"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t>UNIQUE PRODUCT</a:t>
          </a:r>
        </a:p>
      </dsp:txBody>
      <dsp:txXfrm>
        <a:off x="4064000" y="0"/>
        <a:ext cx="4064000" cy="2709228"/>
      </dsp:txXfrm>
    </dsp:sp>
    <dsp:sp modelId="{E9423DCB-0F58-4AB8-A9AB-FA09BF248D4C}">
      <dsp:nvSpPr>
        <dsp:cNvPr id="5" name="Round Single Corner Rectangle 4"/>
        <dsp:cNvSpPr/>
      </dsp:nvSpPr>
      <dsp:spPr bwMode="white">
        <a:xfrm rot="10800000">
          <a:off x="0" y="2709228"/>
          <a:ext cx="4064000" cy="2709228"/>
        </a:xfrm>
        <a:prstGeom prst="round1Rect">
          <a:avLst/>
        </a:prstGeom>
      </dsp:spPr>
      <dsp:style>
        <a:lnRef idx="3">
          <a:schemeClr val="lt1"/>
        </a:lnRef>
        <a:fillRef idx="1">
          <a:schemeClr val="accent1"/>
        </a:fillRef>
        <a:effectRef idx="1">
          <a:scrgbClr r="0" g="0" b="0"/>
        </a:effectRef>
        <a:fontRef idx="minor">
          <a:schemeClr val="lt1"/>
        </a:fontRef>
      </dsp:style>
      <dsp:txBody>
        <a:bodyPr rot="10800000" vert="horz" wrap="square" lIns="170688" tIns="170688" rIns="170688" bIns="170688"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t>OWN ASSEMBLING UNIT</a:t>
          </a:r>
        </a:p>
      </dsp:txBody>
      <dsp:txXfrm rot="10800000">
        <a:off x="0" y="2709228"/>
        <a:ext cx="4064000" cy="2709228"/>
      </dsp:txXfrm>
    </dsp:sp>
    <dsp:sp modelId="{9528372C-7B29-4DDD-98C9-64AE00BAEDAF}">
      <dsp:nvSpPr>
        <dsp:cNvPr id="6" name="Round Single Corner Rectangle 5"/>
        <dsp:cNvSpPr/>
      </dsp:nvSpPr>
      <dsp:spPr bwMode="white">
        <a:xfrm rot="5400000">
          <a:off x="4741386" y="2031841"/>
          <a:ext cx="2709228" cy="4064000"/>
        </a:xfrm>
        <a:prstGeom prst="round1Rect">
          <a:avLst/>
        </a:prstGeom>
      </dsp:spPr>
      <dsp:style>
        <a:lnRef idx="3">
          <a:schemeClr val="lt1"/>
        </a:lnRef>
        <a:fillRef idx="1">
          <a:schemeClr val="accent1"/>
        </a:fillRef>
        <a:effectRef idx="1">
          <a:scrgbClr r="0" g="0" b="0"/>
        </a:effectRef>
        <a:fontRef idx="minor">
          <a:schemeClr val="lt1"/>
        </a:fontRef>
      </dsp:style>
      <dsp:txBody>
        <a:bodyPr rot="-5400000" vert="horz" wrap="square" lIns="170688" tIns="170688" rIns="170688" bIns="170688"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t>HARD WORKING EMPLOYEES</a:t>
          </a:r>
        </a:p>
      </dsp:txBody>
      <dsp:txXfrm rot="5400000">
        <a:off x="4741386" y="2031841"/>
        <a:ext cx="2709228" cy="4064000"/>
      </dsp:txXfrm>
    </dsp:sp>
    <dsp:sp modelId="{5F404160-09B3-4383-B293-CADF417D25C2}">
      <dsp:nvSpPr>
        <dsp:cNvPr id="7" name="Rounded Rectangle 6"/>
        <dsp:cNvSpPr/>
      </dsp:nvSpPr>
      <dsp:spPr bwMode="white">
        <a:xfrm>
          <a:off x="2844800" y="2031921"/>
          <a:ext cx="2438400" cy="1354614"/>
        </a:xfrm>
        <a:prstGeom prst="roundRect">
          <a:avLst/>
        </a:prstGeom>
      </dsp:spPr>
      <dsp:style>
        <a:lnRef idx="3">
          <a:schemeClr val="lt1"/>
        </a:lnRef>
        <a:fillRef idx="1">
          <a:schemeClr val="accent1">
            <a:tint val="60000"/>
          </a:schemeClr>
        </a:fillRef>
        <a:effectRef idx="1">
          <a:scrgbClr r="0" g="0" b="0"/>
        </a:effectRef>
        <a:fontRef idx="minor"/>
      </dsp:style>
      <dsp:txBody>
        <a:bodyPr vert="horz" wrap="square"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sz="2400" b="1" i="1" dirty="0">
              <a:solidFill>
                <a:schemeClr val="dk1"/>
              </a:solidFill>
            </a:rPr>
            <a:t>STRENGTH</a:t>
          </a:r>
          <a:endParaRPr>
            <a:solidFill>
              <a:schemeClr val="dk1"/>
            </a:solidFill>
          </a:endParaRPr>
        </a:p>
      </dsp:txBody>
      <dsp:txXfrm>
        <a:off x="2844800" y="2031921"/>
        <a:ext cx="2438400" cy="1354614"/>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6A259130-4455-44E0-969B-948D1249687E}">
      <dsp:nvSpPr>
        <dsp:cNvPr id="5" name="Freeform 4"/>
        <dsp:cNvSpPr/>
      </dsp:nvSpPr>
      <dsp:spPr bwMode="white">
        <a:xfrm>
          <a:off x="1188304" y="2798986"/>
          <a:ext cx="2914934" cy="584360"/>
        </a:xfrm>
        <a:custGeom>
          <a:avLst/>
          <a:gdLst/>
          <a:ahLst/>
          <a:cxnLst/>
          <a:pathLst>
            <a:path w="4590" h="920">
              <a:moveTo>
                <a:pt x="4590" y="0"/>
              </a:moveTo>
              <a:lnTo>
                <a:pt x="4590" y="527"/>
              </a:lnTo>
              <a:lnTo>
                <a:pt x="0" y="527"/>
              </a:lnTo>
              <a:lnTo>
                <a:pt x="0" y="920"/>
              </a:lnTo>
            </a:path>
          </a:pathLst>
        </a:custGeom>
      </dsp:spPr>
      <dsp:style>
        <a:lnRef idx="2">
          <a:schemeClr val="accent3">
            <a:tint val="99000"/>
          </a:schemeClr>
        </a:lnRef>
        <a:fillRef idx="0">
          <a:schemeClr val="accent3">
            <a:tint val="99000"/>
          </a:schemeClr>
        </a:fillRef>
        <a:effectRef idx="0">
          <a:scrgbClr r="0" g="0" b="0"/>
        </a:effectRef>
        <a:fontRef idx="minor"/>
      </dsp:style>
      <dsp:txXfrm>
        <a:off x="1188304" y="2798986"/>
        <a:ext cx="2914934" cy="584360"/>
      </dsp:txXfrm>
    </dsp:sp>
    <dsp:sp modelId="{F492B679-3C8C-4E72-95A8-8B81298826E7}">
      <dsp:nvSpPr>
        <dsp:cNvPr id="8" name="Freeform 7"/>
        <dsp:cNvSpPr/>
      </dsp:nvSpPr>
      <dsp:spPr bwMode="white">
        <a:xfrm>
          <a:off x="4064000" y="2798986"/>
          <a:ext cx="39238" cy="584360"/>
        </a:xfrm>
        <a:custGeom>
          <a:avLst/>
          <a:gdLst/>
          <a:ahLst/>
          <a:cxnLst/>
          <a:pathLst>
            <a:path w="62" h="920">
              <a:moveTo>
                <a:pt x="62" y="0"/>
              </a:moveTo>
              <a:lnTo>
                <a:pt x="62" y="527"/>
              </a:lnTo>
              <a:lnTo>
                <a:pt x="0" y="527"/>
              </a:lnTo>
              <a:lnTo>
                <a:pt x="0" y="920"/>
              </a:lnTo>
            </a:path>
          </a:pathLst>
        </a:custGeom>
      </dsp:spPr>
      <dsp:style>
        <a:lnRef idx="2">
          <a:schemeClr val="accent3">
            <a:tint val="99000"/>
          </a:schemeClr>
        </a:lnRef>
        <a:fillRef idx="0">
          <a:schemeClr val="accent3">
            <a:tint val="99000"/>
          </a:schemeClr>
        </a:fillRef>
        <a:effectRef idx="0">
          <a:scrgbClr r="0" g="0" b="0"/>
        </a:effectRef>
        <a:fontRef idx="minor"/>
      </dsp:style>
      <dsp:txXfrm>
        <a:off x="4064000" y="2798986"/>
        <a:ext cx="39238" cy="584360"/>
      </dsp:txXfrm>
    </dsp:sp>
    <dsp:sp modelId="{AB3A8128-6C86-49B7-B5CC-0153888815E5}">
      <dsp:nvSpPr>
        <dsp:cNvPr id="11" name="Freeform 10"/>
        <dsp:cNvSpPr/>
      </dsp:nvSpPr>
      <dsp:spPr bwMode="white">
        <a:xfrm>
          <a:off x="4103238" y="2798986"/>
          <a:ext cx="2836458" cy="584360"/>
        </a:xfrm>
        <a:custGeom>
          <a:avLst/>
          <a:gdLst/>
          <a:ahLst/>
          <a:cxnLst/>
          <a:pathLst>
            <a:path w="4467" h="920">
              <a:moveTo>
                <a:pt x="0" y="0"/>
              </a:moveTo>
              <a:lnTo>
                <a:pt x="0" y="527"/>
              </a:lnTo>
              <a:lnTo>
                <a:pt x="4467" y="527"/>
              </a:lnTo>
              <a:lnTo>
                <a:pt x="4467" y="920"/>
              </a:lnTo>
            </a:path>
          </a:pathLst>
        </a:custGeom>
      </dsp:spPr>
      <dsp:style>
        <a:lnRef idx="2">
          <a:schemeClr val="accent3">
            <a:tint val="99000"/>
          </a:schemeClr>
        </a:lnRef>
        <a:fillRef idx="0">
          <a:schemeClr val="accent3">
            <a:tint val="99000"/>
          </a:schemeClr>
        </a:fillRef>
        <a:effectRef idx="0">
          <a:scrgbClr r="0" g="0" b="0"/>
        </a:effectRef>
        <a:fontRef idx="minor"/>
      </dsp:style>
      <dsp:txXfrm>
        <a:off x="4103238" y="2798986"/>
        <a:ext cx="2836458" cy="584360"/>
      </dsp:txXfrm>
    </dsp:sp>
    <dsp:sp modelId="{AE79172D-D441-42BB-84EA-E3D989670DED}">
      <dsp:nvSpPr>
        <dsp:cNvPr id="3" name="Rectangles 2"/>
        <dsp:cNvSpPr/>
      </dsp:nvSpPr>
      <dsp:spPr bwMode="white">
        <a:xfrm>
          <a:off x="1218879" y="761532"/>
          <a:ext cx="5768717" cy="2037454"/>
        </a:xfrm>
        <a:prstGeom prst="rect">
          <a:avLst/>
        </a:prstGeom>
      </dsp:spPr>
      <dsp:style>
        <a:lnRef idx="3">
          <a:schemeClr val="lt1"/>
        </a:lnRef>
        <a:fillRef idx="1">
          <a:schemeClr val="accent3">
            <a:shade val="80000"/>
          </a:schemeClr>
        </a:fillRef>
        <a:effectRef idx="1">
          <a:scrgbClr r="0" g="0" b="0"/>
        </a:effectRef>
        <a:fontRef idx="minor">
          <a:schemeClr val="lt1"/>
        </a:fontRef>
      </dsp:style>
      <dsp:txBody>
        <a:bodyPr vert="horz" wrap="square" lIns="45720" tIns="45720" rIns="45720" bIns="4572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sz="7200"/>
            <a:t>WEAKNESS</a:t>
          </a:r>
        </a:p>
      </dsp:txBody>
      <dsp:txXfrm>
        <a:off x="1218879" y="761532"/>
        <a:ext cx="5768717" cy="2037454"/>
      </dsp:txXfrm>
    </dsp:sp>
    <dsp:sp modelId="{43B7C837-49D6-40CE-BBAB-953D9E4BA7ED}">
      <dsp:nvSpPr>
        <dsp:cNvPr id="6" name="Rectangles 5"/>
        <dsp:cNvSpPr/>
      </dsp:nvSpPr>
      <dsp:spPr bwMode="white">
        <a:xfrm>
          <a:off x="0" y="3383346"/>
          <a:ext cx="2376608" cy="1188304"/>
        </a:xfrm>
        <a:prstGeom prst="rect">
          <a:avLst/>
        </a:prstGeom>
      </dsp:spPr>
      <dsp:style>
        <a:lnRef idx="3">
          <a:schemeClr val="lt1"/>
        </a:lnRef>
        <a:fillRef idx="1">
          <a:schemeClr val="accent3">
            <a:tint val="99000"/>
            <a:hueOff val="0"/>
            <a:satOff val="0"/>
            <a:lumOff val="0"/>
            <a:alpha val="100000"/>
          </a:schemeClr>
        </a:fillRef>
        <a:effectRef idx="1">
          <a:scrgbClr r="0" g="0" b="0"/>
        </a:effectRef>
        <a:fontRef idx="minor">
          <a:schemeClr val="lt1"/>
        </a:fontRef>
      </dsp:style>
      <dsp:txBody>
        <a:bodyPr vert="horz" wrap="square" lIns="11430" tIns="11430" rIns="11430" bIns="1143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UNTRAINED LABOUR</a:t>
          </a:r>
        </a:p>
      </dsp:txBody>
      <dsp:txXfrm>
        <a:off x="0" y="3383346"/>
        <a:ext cx="2376608" cy="1188304"/>
      </dsp:txXfrm>
    </dsp:sp>
    <dsp:sp modelId="{08A0D1D2-3A20-4D63-8E35-B7C8B6B16D48}">
      <dsp:nvSpPr>
        <dsp:cNvPr id="9" name="Rectangles 8"/>
        <dsp:cNvSpPr/>
      </dsp:nvSpPr>
      <dsp:spPr bwMode="white">
        <a:xfrm>
          <a:off x="2875696" y="3383346"/>
          <a:ext cx="2376608" cy="1188304"/>
        </a:xfrm>
        <a:prstGeom prst="rect">
          <a:avLst/>
        </a:prstGeom>
      </dsp:spPr>
      <dsp:style>
        <a:lnRef idx="3">
          <a:schemeClr val="lt1"/>
        </a:lnRef>
        <a:fillRef idx="1">
          <a:schemeClr val="accent3">
            <a:tint val="99000"/>
            <a:hueOff val="0"/>
            <a:satOff val="0"/>
            <a:lumOff val="0"/>
            <a:alpha val="100000"/>
          </a:schemeClr>
        </a:fillRef>
        <a:effectRef idx="1">
          <a:scrgbClr r="0" g="0" b="0"/>
        </a:effectRef>
        <a:fontRef idx="minor">
          <a:schemeClr val="lt1"/>
        </a:fontRef>
      </dsp:style>
      <dsp:txBody>
        <a:bodyPr vert="horz" wrap="square" lIns="11430" tIns="11430" rIns="11430" bIns="1143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PROPER INSTALLATION OF HEAVY MACHINERIES</a:t>
          </a:r>
        </a:p>
      </dsp:txBody>
      <dsp:txXfrm>
        <a:off x="2875696" y="3383346"/>
        <a:ext cx="2376608" cy="1188304"/>
      </dsp:txXfrm>
    </dsp:sp>
    <dsp:sp modelId="{7D64F4A3-0E55-47AC-A59B-9D5A9DC25552}">
      <dsp:nvSpPr>
        <dsp:cNvPr id="12" name="Rectangles 11"/>
        <dsp:cNvSpPr/>
      </dsp:nvSpPr>
      <dsp:spPr bwMode="white">
        <a:xfrm>
          <a:off x="5751392" y="3383346"/>
          <a:ext cx="2376608" cy="1188304"/>
        </a:xfrm>
        <a:prstGeom prst="rect">
          <a:avLst/>
        </a:prstGeom>
      </dsp:spPr>
      <dsp:style>
        <a:lnRef idx="3">
          <a:schemeClr val="lt1"/>
        </a:lnRef>
        <a:fillRef idx="1">
          <a:schemeClr val="accent3">
            <a:tint val="99000"/>
            <a:hueOff val="0"/>
            <a:satOff val="0"/>
            <a:lumOff val="0"/>
            <a:alpha val="100000"/>
          </a:schemeClr>
        </a:fillRef>
        <a:effectRef idx="1">
          <a:scrgbClr r="0" g="0" b="0"/>
        </a:effectRef>
        <a:fontRef idx="minor">
          <a:schemeClr val="lt1"/>
        </a:fontRef>
      </dsp:style>
      <dsp:txBody>
        <a:bodyPr vert="horz" wrap="square" lIns="11430" tIns="11430" rIns="11430" bIns="1143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PROPER MANAGEMENT OF AVAILABLE RESOURCES</a:t>
          </a:r>
        </a:p>
      </dsp:txBody>
      <dsp:txXfrm>
        <a:off x="5751392" y="3383346"/>
        <a:ext cx="2376608" cy="1188304"/>
      </dsp:txXfrm>
    </dsp:sp>
    <dsp:sp modelId="{86420519-308D-4A6A-8FEA-6FB2E39BA448}">
      <dsp:nvSpPr>
        <dsp:cNvPr id="4" name="Rectangles 3" hidden="1"/>
        <dsp:cNvSpPr/>
      </dsp:nvSpPr>
      <dsp:spPr>
        <a:xfrm>
          <a:off x="1218879" y="761532"/>
          <a:ext cx="1153743" cy="2037454"/>
        </a:xfrm>
        <a:prstGeom prst="rect">
          <a:avLst/>
        </a:prstGeom>
      </dsp:spPr>
      <dsp:txXfrm>
        <a:off x="1218879" y="761532"/>
        <a:ext cx="1153743" cy="2037454"/>
      </dsp:txXfrm>
    </dsp:sp>
    <dsp:sp modelId="{9A037140-9B69-4B9F-A134-F2F2EB0F2E32}">
      <dsp:nvSpPr>
        <dsp:cNvPr id="7" name="Rectangles 6" hidden="1"/>
        <dsp:cNvSpPr/>
      </dsp:nvSpPr>
      <dsp:spPr>
        <a:xfrm>
          <a:off x="0" y="3383346"/>
          <a:ext cx="475322" cy="1188304"/>
        </a:xfrm>
        <a:prstGeom prst="rect">
          <a:avLst/>
        </a:prstGeom>
      </dsp:spPr>
      <dsp:txXfrm>
        <a:off x="0" y="3383346"/>
        <a:ext cx="475322" cy="1188304"/>
      </dsp:txXfrm>
    </dsp:sp>
    <dsp:sp modelId="{6238C53E-A961-488B-8FBD-6EC13507B069}">
      <dsp:nvSpPr>
        <dsp:cNvPr id="10" name="Rectangles 9" hidden="1"/>
        <dsp:cNvSpPr/>
      </dsp:nvSpPr>
      <dsp:spPr>
        <a:xfrm>
          <a:off x="2875696" y="3383346"/>
          <a:ext cx="475322" cy="1188304"/>
        </a:xfrm>
        <a:prstGeom prst="rect">
          <a:avLst/>
        </a:prstGeom>
      </dsp:spPr>
      <dsp:txXfrm>
        <a:off x="2875696" y="3383346"/>
        <a:ext cx="475322" cy="1188304"/>
      </dsp:txXfrm>
    </dsp:sp>
    <dsp:sp modelId="{5667CB49-EC34-46BC-AD2D-72F3BD95D049}">
      <dsp:nvSpPr>
        <dsp:cNvPr id="13" name="Rectangles 12" hidden="1"/>
        <dsp:cNvSpPr/>
      </dsp:nvSpPr>
      <dsp:spPr>
        <a:xfrm>
          <a:off x="5751392" y="3383346"/>
          <a:ext cx="475322" cy="1188304"/>
        </a:xfrm>
        <a:prstGeom prst="rect">
          <a:avLst/>
        </a:prstGeom>
      </dsp:spPr>
      <dsp:txXfrm>
        <a:off x="5751392" y="3383346"/>
        <a:ext cx="475322" cy="1188304"/>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09E7BBA0-5F8D-4D96-A214-A0567596BDAF}">
      <dsp:nvSpPr>
        <dsp:cNvPr id="5" name="Freeform 4"/>
        <dsp:cNvSpPr/>
      </dsp:nvSpPr>
      <dsp:spPr bwMode="white">
        <a:xfrm>
          <a:off x="1143000" y="2255520"/>
          <a:ext cx="2794000" cy="665480"/>
        </a:xfrm>
        <a:custGeom>
          <a:avLst/>
          <a:gdLst/>
          <a:ahLst/>
          <a:cxnLst/>
          <a:pathLst>
            <a:path w="4400" h="1048">
              <a:moveTo>
                <a:pt x="4400" y="0"/>
              </a:moveTo>
              <a:lnTo>
                <a:pt x="4400" y="595"/>
              </a:lnTo>
              <a:lnTo>
                <a:pt x="0" y="595"/>
              </a:lnTo>
              <a:lnTo>
                <a:pt x="0" y="1048"/>
              </a:lnTo>
            </a:path>
          </a:pathLst>
        </a:custGeom>
      </dsp:spPr>
      <dsp:style>
        <a:lnRef idx="2">
          <a:schemeClr val="accent1">
            <a:shade val="60000"/>
          </a:schemeClr>
        </a:lnRef>
        <a:fillRef idx="0">
          <a:schemeClr val="accent1"/>
        </a:fillRef>
        <a:effectRef idx="0">
          <a:scrgbClr r="0" g="0" b="0"/>
        </a:effectRef>
        <a:fontRef idx="minor"/>
      </dsp:style>
      <dsp:txXfrm>
        <a:off x="1143000" y="2255520"/>
        <a:ext cx="2794000" cy="665480"/>
      </dsp:txXfrm>
    </dsp:sp>
    <dsp:sp modelId="{558A19F4-A64F-40E5-82A0-E8FA6D0D2F35}">
      <dsp:nvSpPr>
        <dsp:cNvPr id="8" name="Freeform 7"/>
        <dsp:cNvSpPr/>
      </dsp:nvSpPr>
      <dsp:spPr bwMode="white">
        <a:xfrm>
          <a:off x="3937000" y="2255520"/>
          <a:ext cx="0" cy="665480"/>
        </a:xfrm>
        <a:custGeom>
          <a:avLst/>
          <a:gdLst/>
          <a:ahLst/>
          <a:cxnLst/>
          <a:pathLst>
            <a:path h="1048">
              <a:moveTo>
                <a:pt x="0" y="0"/>
              </a:moveTo>
              <a:lnTo>
                <a:pt x="0" y="1048"/>
              </a:lnTo>
            </a:path>
          </a:pathLst>
        </a:custGeom>
      </dsp:spPr>
      <dsp:style>
        <a:lnRef idx="2">
          <a:schemeClr val="accent1">
            <a:shade val="60000"/>
          </a:schemeClr>
        </a:lnRef>
        <a:fillRef idx="0">
          <a:schemeClr val="accent1"/>
        </a:fillRef>
        <a:effectRef idx="0">
          <a:scrgbClr r="0" g="0" b="0"/>
        </a:effectRef>
        <a:fontRef idx="minor"/>
      </dsp:style>
      <dsp:txXfrm>
        <a:off x="3937000" y="2255520"/>
        <a:ext cx="0" cy="665480"/>
      </dsp:txXfrm>
    </dsp:sp>
    <dsp:sp modelId="{2F527B4F-DAC1-45DB-B197-FF28A6229803}">
      <dsp:nvSpPr>
        <dsp:cNvPr id="11" name="Freeform 10"/>
        <dsp:cNvSpPr/>
      </dsp:nvSpPr>
      <dsp:spPr bwMode="white">
        <a:xfrm>
          <a:off x="3937000" y="2255520"/>
          <a:ext cx="2794000" cy="665480"/>
        </a:xfrm>
        <a:custGeom>
          <a:avLst/>
          <a:gdLst/>
          <a:ahLst/>
          <a:cxnLst/>
          <a:pathLst>
            <a:path w="4400" h="1048">
              <a:moveTo>
                <a:pt x="0" y="0"/>
              </a:moveTo>
              <a:lnTo>
                <a:pt x="0" y="595"/>
              </a:lnTo>
              <a:lnTo>
                <a:pt x="4400" y="595"/>
              </a:lnTo>
              <a:lnTo>
                <a:pt x="4400" y="1048"/>
              </a:lnTo>
            </a:path>
          </a:pathLst>
        </a:custGeom>
      </dsp:spPr>
      <dsp:style>
        <a:lnRef idx="2">
          <a:schemeClr val="accent1">
            <a:shade val="60000"/>
          </a:schemeClr>
        </a:lnRef>
        <a:fillRef idx="0">
          <a:schemeClr val="accent1"/>
        </a:fillRef>
        <a:effectRef idx="0">
          <a:scrgbClr r="0" g="0" b="0"/>
        </a:effectRef>
        <a:fontRef idx="minor"/>
      </dsp:style>
      <dsp:txXfrm>
        <a:off x="3937000" y="2255520"/>
        <a:ext cx="2794000" cy="665480"/>
      </dsp:txXfrm>
    </dsp:sp>
    <dsp:sp modelId="{5CB9CF2E-F8C1-427A-832C-73E3C9485AF5}">
      <dsp:nvSpPr>
        <dsp:cNvPr id="3" name="Rounded Rectangle 2"/>
        <dsp:cNvSpPr/>
      </dsp:nvSpPr>
      <dsp:spPr bwMode="white">
        <a:xfrm>
          <a:off x="1188725" y="803910"/>
          <a:ext cx="5496550" cy="1451610"/>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Xfrm>
        <a:off x="1188725" y="803910"/>
        <a:ext cx="5496550" cy="1451610"/>
      </dsp:txXfrm>
    </dsp:sp>
    <dsp:sp modelId="{9EA914DE-A312-4852-926F-356E365C8677}">
      <dsp:nvSpPr>
        <dsp:cNvPr id="4" name="Rounded Rectangle 3"/>
        <dsp:cNvSpPr/>
      </dsp:nvSpPr>
      <dsp:spPr bwMode="white">
        <a:xfrm>
          <a:off x="1442725" y="1045210"/>
          <a:ext cx="5496550" cy="145161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167640" tIns="167640" rIns="167640" bIns="16764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sz="4400">
              <a:solidFill>
                <a:schemeClr val="dk1"/>
              </a:solidFill>
            </a:rPr>
            <a:t>OPPURTUNITIES</a:t>
          </a:r>
          <a:endParaRPr>
            <a:solidFill>
              <a:schemeClr val="dk1"/>
            </a:solidFill>
          </a:endParaRPr>
        </a:p>
      </dsp:txBody>
      <dsp:txXfrm>
        <a:off x="1442725" y="1045210"/>
        <a:ext cx="5496550" cy="1451610"/>
      </dsp:txXfrm>
    </dsp:sp>
    <dsp:sp modelId="{A34195EE-C43D-4F9B-A621-CBE3CC21780D}">
      <dsp:nvSpPr>
        <dsp:cNvPr id="6" name="Rounded Rectangle 5"/>
        <dsp:cNvSpPr/>
      </dsp:nvSpPr>
      <dsp:spPr bwMode="white">
        <a:xfrm>
          <a:off x="0" y="2921000"/>
          <a:ext cx="2286000" cy="1451610"/>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Xfrm>
        <a:off x="0" y="2921000"/>
        <a:ext cx="2286000" cy="1451610"/>
      </dsp:txXfrm>
    </dsp:sp>
    <dsp:sp modelId="{0EA44707-A464-4EC8-A803-F76ACC6D424E}">
      <dsp:nvSpPr>
        <dsp:cNvPr id="7" name="Rounded Rectangle 6"/>
        <dsp:cNvSpPr/>
      </dsp:nvSpPr>
      <dsp:spPr bwMode="white">
        <a:xfrm>
          <a:off x="254000" y="3162300"/>
          <a:ext cx="2286000" cy="145161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b="1">
              <a:solidFill>
                <a:schemeClr val="dk1"/>
              </a:solidFill>
            </a:rPr>
            <a:t>GOVERNMENT ALWAYS SUPPORT LOCAL BUSINESS</a:t>
          </a:r>
          <a:endParaRPr>
            <a:solidFill>
              <a:schemeClr val="dk1"/>
            </a:solidFill>
          </a:endParaRPr>
        </a:p>
      </dsp:txBody>
      <dsp:txXfrm>
        <a:off x="254000" y="3162300"/>
        <a:ext cx="2286000" cy="1451610"/>
      </dsp:txXfrm>
    </dsp:sp>
    <dsp:sp modelId="{9BFD9D87-8C19-4DBE-8296-0309769DBFD0}">
      <dsp:nvSpPr>
        <dsp:cNvPr id="9" name="Rounded Rectangle 8"/>
        <dsp:cNvSpPr/>
      </dsp:nvSpPr>
      <dsp:spPr bwMode="white">
        <a:xfrm>
          <a:off x="2794000" y="2921000"/>
          <a:ext cx="2286000" cy="1451610"/>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Xfrm>
        <a:off x="2794000" y="2921000"/>
        <a:ext cx="2286000" cy="1451610"/>
      </dsp:txXfrm>
    </dsp:sp>
    <dsp:sp modelId="{C9EEDAB6-9D89-4307-9A78-74562B5413C5}">
      <dsp:nvSpPr>
        <dsp:cNvPr id="10" name="Rounded Rectangle 9"/>
        <dsp:cNvSpPr/>
      </dsp:nvSpPr>
      <dsp:spPr bwMode="white">
        <a:xfrm>
          <a:off x="3048000" y="3162300"/>
          <a:ext cx="2286000" cy="145161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b="1">
              <a:solidFill>
                <a:schemeClr val="dk1"/>
              </a:solidFill>
            </a:rPr>
            <a:t>MANY PEOPLE WERE TIRED OF THE SAME OLD FASHIONED BIKES</a:t>
          </a:r>
          <a:endParaRPr>
            <a:solidFill>
              <a:schemeClr val="dk1"/>
            </a:solidFill>
          </a:endParaRPr>
        </a:p>
      </dsp:txBody>
      <dsp:txXfrm>
        <a:off x="3048000" y="3162300"/>
        <a:ext cx="2286000" cy="1451610"/>
      </dsp:txXfrm>
    </dsp:sp>
    <dsp:sp modelId="{2D8D86B7-8B04-4B1B-BC92-899840729A5E}">
      <dsp:nvSpPr>
        <dsp:cNvPr id="12" name="Rounded Rectangle 11"/>
        <dsp:cNvSpPr/>
      </dsp:nvSpPr>
      <dsp:spPr bwMode="white">
        <a:xfrm>
          <a:off x="5588000" y="2921000"/>
          <a:ext cx="2286000" cy="1451610"/>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Xfrm>
        <a:off x="5588000" y="2921000"/>
        <a:ext cx="2286000" cy="1451610"/>
      </dsp:txXfrm>
    </dsp:sp>
    <dsp:sp modelId="{8769E358-0801-4D47-BCD9-1071CF68D178}">
      <dsp:nvSpPr>
        <dsp:cNvPr id="13" name="Rounded Rectangle 12"/>
        <dsp:cNvSpPr/>
      </dsp:nvSpPr>
      <dsp:spPr bwMode="white">
        <a:xfrm>
          <a:off x="5842000" y="3162300"/>
          <a:ext cx="2286000" cy="145161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b="1">
              <a:solidFill>
                <a:schemeClr val="dk1"/>
              </a:solidFill>
            </a:rPr>
            <a:t>WE ARE SELLING OUR PRODUCT AND SERVICE ONLINE AND ALSO WE ARE PROVIDING FREE HOME DELIVERY OF OUR BIKES</a:t>
          </a:r>
          <a:endParaRPr>
            <a:solidFill>
              <a:schemeClr val="dk1"/>
            </a:solidFill>
          </a:endParaRPr>
        </a:p>
      </dsp:txBody>
      <dsp:txXfrm>
        <a:off x="5842000" y="3162300"/>
        <a:ext cx="2286000" cy="1451610"/>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4493260"/>
        <a:chOff x="0" y="0"/>
        <a:chExt cx="8128000" cy="4493260"/>
      </a:xfrm>
    </dsp:grpSpPr>
    <dsp:sp modelId="{3919437E-4A2C-4D67-99AE-59DF82E41407}">
      <dsp:nvSpPr>
        <dsp:cNvPr id="3" name="Rounded Rectangle 2"/>
        <dsp:cNvSpPr/>
      </dsp:nvSpPr>
      <dsp:spPr bwMode="white">
        <a:xfrm>
          <a:off x="0" y="0"/>
          <a:ext cx="6908800" cy="1347978"/>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83820" tIns="83820" rIns="83820" bIns="8382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buNone/>
          </a:pPr>
          <a:r>
            <a:rPr lang="en-US" b="1" dirty="0"/>
            <a:t>CHINESE BIKE MAKERS WILL NOT COPY OUR IDEA</a:t>
          </a:r>
          <a:endParaRPr b="1"/>
        </a:p>
      </dsp:txBody>
      <dsp:txXfrm>
        <a:off x="0" y="0"/>
        <a:ext cx="6908800" cy="1347978"/>
      </dsp:txXfrm>
    </dsp:sp>
    <dsp:sp modelId="{A339F384-4BED-4FC2-8E07-A05A6FA26E24}">
      <dsp:nvSpPr>
        <dsp:cNvPr id="4" name="Rounded Rectangle 3"/>
        <dsp:cNvSpPr/>
      </dsp:nvSpPr>
      <dsp:spPr bwMode="white">
        <a:xfrm>
          <a:off x="609600" y="1572641"/>
          <a:ext cx="6908800" cy="1347978"/>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83820" tIns="83820" rIns="83820" bIns="8382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buNone/>
          </a:pPr>
          <a:r>
            <a:rPr lang="en-US" b="1" dirty="0"/>
            <a:t>THE VALUE OF RUPEE WILL NOT FALL BECAUSE WE ARE BUYING RAW MATERIALS FROM ABROAD</a:t>
          </a:r>
          <a:endParaRPr b="1"/>
        </a:p>
      </dsp:txBody>
      <dsp:txXfrm>
        <a:off x="609600" y="1572641"/>
        <a:ext cx="6908800" cy="1347978"/>
      </dsp:txXfrm>
    </dsp:sp>
    <dsp:sp modelId="{1849904B-B9A1-41B8-AE72-D62AF180C8CC}">
      <dsp:nvSpPr>
        <dsp:cNvPr id="5" name="Rounded Rectangle 4"/>
        <dsp:cNvSpPr/>
      </dsp:nvSpPr>
      <dsp:spPr bwMode="white">
        <a:xfrm>
          <a:off x="1219200" y="3145282"/>
          <a:ext cx="6908800" cy="1347978"/>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83820" tIns="83820" rIns="83820" bIns="8382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buNone/>
          </a:pPr>
          <a:r>
            <a:rPr lang="en-US" b="1"/>
            <a:t>POWER SHORTAGES AND CUTS</a:t>
          </a:r>
          <a:endParaRPr b="1"/>
        </a:p>
      </dsp:txBody>
      <dsp:txXfrm>
        <a:off x="1219200" y="3145282"/>
        <a:ext cx="6908800" cy="1347978"/>
      </dsp:txXfrm>
    </dsp:sp>
    <dsp:sp modelId="{CF9E5FB5-3C8E-4F9C-BE67-08F0D67091D7}">
      <dsp:nvSpPr>
        <dsp:cNvPr id="6" name="Down Arrow 5"/>
        <dsp:cNvSpPr/>
      </dsp:nvSpPr>
      <dsp:spPr bwMode="white">
        <a:xfrm>
          <a:off x="6032614" y="1022217"/>
          <a:ext cx="876186" cy="876186"/>
        </a:xfrm>
        <a:prstGeom prst="downArrow">
          <a:avLst>
            <a:gd name="adj1" fmla="val 55000"/>
            <a:gd name="adj2" fmla="val 45000"/>
          </a:avLst>
        </a:prstGeom>
      </dsp:spPr>
      <dsp:style>
        <a:lnRef idx="1">
          <a:schemeClr val="accent1">
            <a:alpha val="90000"/>
            <a:tint val="40000"/>
          </a:schemeClr>
        </a:lnRef>
        <a:fillRef idx="1">
          <a:schemeClr val="accent1">
            <a:alpha val="90000"/>
            <a:tint val="40000"/>
          </a:schemeClr>
        </a:fillRef>
        <a:effectRef idx="0">
          <a:scrgbClr r="0" g="0" b="0"/>
        </a:effectRef>
        <a:fontRef idx="minor"/>
      </dsp:style>
      <dsp:txBody>
        <a:bodyPr lIns="39370" tIns="39370" rIns="39370" bIns="39370" anchor="ctr"/>
        <a:lstStyle>
          <a:lvl1pPr algn="ctr">
            <a:defRPr sz="31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endParaRPr lang="en-US">
            <a:solidFill>
              <a:schemeClr val="dk1"/>
            </a:solidFill>
          </a:endParaRPr>
        </a:p>
      </dsp:txBody>
      <dsp:txXfrm>
        <a:off x="6032614" y="1022217"/>
        <a:ext cx="876186" cy="876186"/>
      </dsp:txXfrm>
    </dsp:sp>
    <dsp:sp modelId="{A03B5AAD-8870-4FBD-A0AF-D6730408EEF5}">
      <dsp:nvSpPr>
        <dsp:cNvPr id="7" name="Down Arrow 6"/>
        <dsp:cNvSpPr/>
      </dsp:nvSpPr>
      <dsp:spPr bwMode="white">
        <a:xfrm>
          <a:off x="6642214" y="2585871"/>
          <a:ext cx="876186" cy="876186"/>
        </a:xfrm>
        <a:prstGeom prst="downArrow">
          <a:avLst>
            <a:gd name="adj1" fmla="val 55000"/>
            <a:gd name="adj2" fmla="val 45000"/>
          </a:avLst>
        </a:prstGeom>
      </dsp:spPr>
      <dsp:style>
        <a:lnRef idx="1">
          <a:schemeClr val="accent1">
            <a:alpha val="90000"/>
            <a:tint val="40000"/>
          </a:schemeClr>
        </a:lnRef>
        <a:fillRef idx="1">
          <a:schemeClr val="accent1">
            <a:alpha val="90000"/>
            <a:tint val="40000"/>
          </a:schemeClr>
        </a:fillRef>
        <a:effectRef idx="0">
          <a:scrgbClr r="0" g="0" b="0"/>
        </a:effectRef>
        <a:fontRef idx="minor"/>
      </dsp:style>
      <dsp:txBody>
        <a:bodyPr lIns="39370" tIns="39370" rIns="39370" bIns="39370" anchor="ctr"/>
        <a:lstStyle>
          <a:lvl1pPr algn="ctr">
            <a:defRPr sz="31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endParaRPr lang="en-US">
            <a:solidFill>
              <a:schemeClr val="dk1"/>
            </a:solidFill>
          </a:endParaRPr>
        </a:p>
      </dsp:txBody>
      <dsp:txXfrm>
        <a:off x="6642214" y="2585871"/>
        <a:ext cx="876186" cy="87618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type="round1Rect" r:blip="" rot="270">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parTxLTRAlign" val="l"/>
                  <dgm:param type="parTxRTLAlign" val="r"/>
                  <dgm:param type="txAnchorVert" val="t"/>
                </dgm:alg>
              </dgm:if>
              <dgm:else name="Name7">
                <dgm:alg type="tx"/>
              </dgm:else>
            </dgm:choose>
            <dgm:shape xmlns:r="http://schemas.openxmlformats.org/officeDocument/2006/relationships" type="rect" r:blip="" rot="270"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parTxLTRAlign" val="l"/>
                  <dgm:param type="parTxRTLAlign" val="r"/>
                  <dgm:param type="txAnchorVert" val="t"/>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type="round1Rect" r:blip="" rot="180">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parTxLTRAlign" val="l"/>
                  <dgm:param type="parTxRTLAlign" val="r"/>
                  <dgm:param type="txAnchorVert" val="t"/>
                </dgm:alg>
              </dgm:if>
              <dgm:else name="Name25">
                <dgm:alg type="tx"/>
              </dgm:else>
            </dgm:choose>
            <dgm:shape xmlns:r="http://schemas.openxmlformats.org/officeDocument/2006/relationships" type="rect" r:blip="" rot="180"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type="round1Rect" r:blip="" rot="90">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parTxLTRAlign" val="l"/>
                  <dgm:param type="parTxRTLAlign" val="r"/>
                  <dgm:param type="txAnchorVert" val="t"/>
                </dgm:alg>
              </dgm:if>
              <dgm:else name="Name34">
                <dgm:alg type="tx"/>
              </dgm:else>
            </dgm:choose>
            <dgm:shape xmlns:r="http://schemas.openxmlformats.org/officeDocument/2006/relationships" type="rect" r:blip="" rot="90"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rSet csTypeId="urn:microsoft.com/office/officeart/2005/8/colors/accent6_5"/>
        </dgm:pt>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rSet csTypeId="urn:microsoft.com/office/officeart/2005/8/colors/accent6_5"/>
        </dgm:pt>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3">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2">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ea typeface="SimSun" panose="02010600030101010101" pitchFamily="2" charset="-122"/>
              <a:cs typeface="SimSun" panose="02010600030101010101" pitchFamily="2" charset="-122"/>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ea typeface="SimSun" panose="02010600030101010101" pitchFamily="2" charset="-122"/>
                <a:cs typeface="SimSun" panose="02010600030101010101" pitchFamily="2" charset="-122"/>
              </a:rPr>
            </a:fld>
            <a:endParaRPr lang="en-US">
              <a:ea typeface="SimSun" panose="02010600030101010101" pitchFamily="2" charset="-122"/>
              <a:cs typeface="SimSun" panose="02010600030101010101" pitchFamily="2" charset="-122"/>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ea typeface="SimSun" panose="02010600030101010101" pitchFamily="2" charset="-122"/>
              <a:cs typeface="SimSun" panose="02010600030101010101" pitchFamily="2" charset="-122"/>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ea typeface="SimSun" panose="02010600030101010101" pitchFamily="2" charset="-122"/>
                <a:cs typeface="SimSun" panose="02010600030101010101" pitchFamily="2" charset="-122"/>
              </a:rPr>
            </a:fld>
            <a:endParaRPr lang="en-US">
              <a:ea typeface="SimSun" panose="02010600030101010101" pitchFamily="2" charset="-122"/>
              <a:cs typeface="SimSun"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SimSun" panose="02010600030101010101" pitchFamily="2" charset="-122"/>
                <a:cs typeface="SimSun" panose="02010600030101010101" pitchFamily="2" charset="-122"/>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SimSun" panose="02010600030101010101" pitchFamily="2" charset="-122"/>
                <a:cs typeface="SimSun" panose="02010600030101010101" pitchFamily="2" charset="-122"/>
              </a:defRPr>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SimSun" panose="02010600030101010101" pitchFamily="2" charset="-122"/>
                <a:cs typeface="SimSun" panose="02010600030101010101" pitchFamily="2" charset="-122"/>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SimSun" panose="02010600030101010101" pitchFamily="2" charset="-122"/>
                <a:cs typeface="SimSun" panose="02010600030101010101" pitchFamily="2" charset="-122"/>
              </a:defRPr>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SimSun" panose="02010600030101010101" pitchFamily="2" charset="-122"/>
        <a:cs typeface="SimSun" panose="02010600030101010101" pitchFamily="2" charset="-122"/>
      </a:defRPr>
    </a:lvl1pPr>
    <a:lvl2pPr marL="457200" algn="l" defTabSz="914400" rtl="0" eaLnBrk="1" latinLnBrk="0" hangingPunct="1">
      <a:defRPr sz="1200" kern="1200">
        <a:solidFill>
          <a:schemeClr val="tx1"/>
        </a:solidFill>
        <a:latin typeface="+mn-lt"/>
        <a:ea typeface="SimSun" panose="02010600030101010101" pitchFamily="2" charset="-122"/>
        <a:cs typeface="SimSun" panose="02010600030101010101" pitchFamily="2" charset="-122"/>
      </a:defRPr>
    </a:lvl2pPr>
    <a:lvl3pPr marL="914400" algn="l" defTabSz="914400" rtl="0" eaLnBrk="1" latinLnBrk="0" hangingPunct="1">
      <a:defRPr sz="1200" kern="1200">
        <a:solidFill>
          <a:schemeClr val="tx1"/>
        </a:solidFill>
        <a:latin typeface="+mn-lt"/>
        <a:ea typeface="SimSun" panose="02010600030101010101" pitchFamily="2" charset="-122"/>
        <a:cs typeface="SimSun" panose="02010600030101010101" pitchFamily="2" charset="-122"/>
      </a:defRPr>
    </a:lvl3pPr>
    <a:lvl4pPr marL="1371600" algn="l" defTabSz="914400" rtl="0" eaLnBrk="1" latinLnBrk="0" hangingPunct="1">
      <a:defRPr sz="1200" kern="1200">
        <a:solidFill>
          <a:schemeClr val="tx1"/>
        </a:solidFill>
        <a:latin typeface="+mn-lt"/>
        <a:ea typeface="SimSun" panose="02010600030101010101" pitchFamily="2" charset="-122"/>
        <a:cs typeface="SimSun" panose="02010600030101010101" pitchFamily="2" charset="-122"/>
      </a:defRPr>
    </a:lvl4pPr>
    <a:lvl5pPr marL="1828800" algn="l" defTabSz="914400" rtl="0" eaLnBrk="1" latinLnBrk="0" hangingPunct="1">
      <a:defRPr sz="1200" kern="1200">
        <a:solidFill>
          <a:schemeClr val="tx1"/>
        </a:solidFill>
        <a:latin typeface="+mn-lt"/>
        <a:ea typeface="SimSun" panose="02010600030101010101" pitchFamily="2" charset="-122"/>
        <a:cs typeface="SimSun" panose="02010600030101010101" pitchFamily="2"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Notes Placeholder"/>
          <p:cNvSpPr>
            <a:spLocks noGrp="1"/>
          </p:cNvSpPr>
          <p:nvPr>
            <p:ph type="body" idx="1"/>
          </p:nvPr>
        </p:nvSpPr>
        <p:spPr bwMode="auto">
          <a:xfrm>
            <a:off x="-2147483648" y="-2147483648"/>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763DBCC-3169-4421-9853-3E114E793E2B}" type="datetimeFigureOut">
              <a:rPr lang="en-US" smtClean="0"/>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9" name="Slide Number Placeholder 28"/>
          <p:cNvSpPr>
            <a:spLocks noGrp="1"/>
          </p:cNvSpPr>
          <p:nvPr>
            <p:ph type="sldNum" sz="quarter" idx="12"/>
          </p:nvPr>
        </p:nvSpPr>
        <p:spPr bwMode="auto">
          <a:xfrm>
            <a:off x="1325544" y="4928702"/>
            <a:ext cx="609600" cy="517524"/>
          </a:xfrm>
        </p:spPr>
        <p:txBody>
          <a:bodyPr/>
          <a:lstStyle/>
          <a:p>
            <a:fld id="{139595AB-FB87-4C74-B503-5D07A57E3BBA}"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763DBCC-3169-4421-9853-3E114E793E2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595AB-FB87-4C74-B503-5D07A57E3BB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763DBCC-3169-4421-9853-3E114E793E2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595AB-FB87-4C74-B503-5D07A57E3BB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763DBCC-3169-4421-9853-3E114E793E2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595AB-FB87-4C74-B503-5D07A57E3BB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D763DBCC-3169-4421-9853-3E114E793E2B}" type="datetimeFigureOut">
              <a:rPr lang="en-US" smtClean="0"/>
            </a:fld>
            <a:endParaRPr lang="en-US"/>
          </a:p>
        </p:txBody>
      </p:sp>
      <p:sp>
        <p:nvSpPr>
          <p:cNvPr id="9" name="Slide Number Placeholder 8"/>
          <p:cNvSpPr>
            <a:spLocks noGrp="1"/>
          </p:cNvSpPr>
          <p:nvPr>
            <p:ph type="sldNum" sz="quarter" idx="15"/>
          </p:nvPr>
        </p:nvSpPr>
        <p:spPr/>
        <p:txBody>
          <a:bodyPr rtlCol="0"/>
          <a:lstStyle/>
          <a:p>
            <a:fld id="{139595AB-FB87-4C74-B503-5D07A57E3BBA}" type="slidenum">
              <a:rPr lang="en-US" smtClean="0"/>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bwMode="auto">
          <a:xfrm rot="5400000">
            <a:off x="7763256" y="1170432"/>
            <a:ext cx="2286000" cy="381000"/>
          </a:xfrm>
        </p:spPr>
        <p:txBody>
          <a:bodyPr/>
          <a:lstStyle/>
          <a:p>
            <a:fld id="{D763DBCC-3169-4421-9853-3E114E793E2B}" type="datetimeFigureOut">
              <a:rPr lang="en-US" smtClean="0"/>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6" name="Slide Number Placeholder 5"/>
          <p:cNvSpPr>
            <a:spLocks noGrp="1"/>
          </p:cNvSpPr>
          <p:nvPr>
            <p:ph type="sldNum" sz="quarter" idx="12"/>
          </p:nvPr>
        </p:nvSpPr>
        <p:spPr bwMode="auto">
          <a:xfrm>
            <a:off x="1340616" y="4928702"/>
            <a:ext cx="609600" cy="517524"/>
          </a:xfrm>
        </p:spPr>
        <p:txBody>
          <a:bodyPr/>
          <a:lstStyle/>
          <a:p>
            <a:fld id="{139595AB-FB87-4C74-B503-5D07A57E3BBA}"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fld id="{D763DBCC-3169-4421-9853-3E114E793E2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9595AB-FB87-4C74-B503-5D07A57E3BBA}" type="slidenum">
              <a:rPr lang="en-US" smtClean="0"/>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endParaRPr kumimoji="0" lang="en-US"/>
          </a:p>
        </p:txBody>
      </p:sp>
      <p:sp>
        <p:nvSpPr>
          <p:cNvPr id="7" name="Date Placeholder 6"/>
          <p:cNvSpPr>
            <a:spLocks noGrp="1"/>
          </p:cNvSpPr>
          <p:nvPr>
            <p:ph type="dt" sz="half" idx="10"/>
          </p:nvPr>
        </p:nvSpPr>
        <p:spPr/>
        <p:txBody>
          <a:bodyPr/>
          <a:lstStyle/>
          <a:p>
            <a:fld id="{D763DBCC-3169-4421-9853-3E114E793E2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9595AB-FB87-4C74-B503-5D07A57E3BBA}" type="slidenum">
              <a:rPr lang="en-US" smtClean="0"/>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6" name="Date Placeholder 5"/>
          <p:cNvSpPr>
            <a:spLocks noGrp="1"/>
          </p:cNvSpPr>
          <p:nvPr>
            <p:ph type="dt" sz="half" idx="10"/>
          </p:nvPr>
        </p:nvSpPr>
        <p:spPr/>
        <p:txBody>
          <a:bodyPr rtlCol="0"/>
          <a:lstStyle/>
          <a:p>
            <a:fld id="{D763DBCC-3169-4421-9853-3E114E793E2B}" type="datetimeFigureOut">
              <a:rPr lang="en-US" smtClean="0"/>
            </a:fld>
            <a:endParaRPr lang="en-US"/>
          </a:p>
        </p:txBody>
      </p:sp>
      <p:sp>
        <p:nvSpPr>
          <p:cNvPr id="7" name="Slide Number Placeholder 6"/>
          <p:cNvSpPr>
            <a:spLocks noGrp="1"/>
          </p:cNvSpPr>
          <p:nvPr>
            <p:ph type="sldNum" sz="quarter" idx="11"/>
          </p:nvPr>
        </p:nvSpPr>
        <p:spPr/>
        <p:txBody>
          <a:bodyPr rtlCol="0"/>
          <a:lstStyle/>
          <a:p>
            <a:fld id="{139595AB-FB87-4C74-B503-5D07A57E3BBA}" type="slidenum">
              <a:rPr lang="en-US" smtClean="0"/>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3DBCC-3169-4421-9853-3E114E793E2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9595AB-FB87-4C74-B503-5D07A57E3BB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ea typeface="SimSun" panose="02010600030101010101" pitchFamily="2" charset="-122"/>
              <a:cs typeface="SimSun" panose="02010600030101010101" pitchFamily="2" charset="-122"/>
            </a:endParaRPr>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ea typeface="SimSun" panose="02010600030101010101" pitchFamily="2" charset="-122"/>
              <a:cs typeface="SimSun" panose="02010600030101010101" pitchFamily="2" charset="-122"/>
            </a:endParaRPr>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ea typeface="SimSun" panose="02010600030101010101" pitchFamily="2" charset="-122"/>
              <a:cs typeface="SimSun" panose="02010600030101010101" pitchFamily="2" charset="-122"/>
            </a:endParaRPr>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D763DBCC-3169-4421-9853-3E114E793E2B}" type="datetimeFigureOut">
              <a:rPr lang="en-US" smtClean="0"/>
            </a:fld>
            <a:endParaRPr lang="en-US"/>
          </a:p>
        </p:txBody>
      </p:sp>
      <p:sp>
        <p:nvSpPr>
          <p:cNvPr id="22" name="Slide Number Placeholder 21"/>
          <p:cNvSpPr>
            <a:spLocks noGrp="1"/>
          </p:cNvSpPr>
          <p:nvPr>
            <p:ph type="sldNum" sz="quarter" idx="15"/>
          </p:nvPr>
        </p:nvSpPr>
        <p:spPr/>
        <p:txBody>
          <a:bodyPr rtlCol="0"/>
          <a:lstStyle/>
          <a:p>
            <a:fld id="{139595AB-FB87-4C74-B503-5D07A57E3BBA}" type="slidenum">
              <a:rPr lang="en-US" smtClean="0"/>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ea typeface="SimSun" panose="02010600030101010101" pitchFamily="2" charset="-122"/>
              <a:cs typeface="SimSun" panose="02010600030101010101" pitchFamily="2" charset="-122"/>
            </a:endParaRPr>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ea typeface="SimSun" panose="02010600030101010101" pitchFamily="2" charset="-122"/>
              <a:cs typeface="SimSun" panose="02010600030101010101" pitchFamily="2" charset="-122"/>
            </a:endParaRPr>
          </a:p>
        </p:txBody>
      </p:sp>
      <p:sp>
        <p:nvSpPr>
          <p:cNvPr id="17" name="Date Placeholder 16"/>
          <p:cNvSpPr>
            <a:spLocks noGrp="1"/>
          </p:cNvSpPr>
          <p:nvPr>
            <p:ph type="dt" sz="half" idx="10"/>
          </p:nvPr>
        </p:nvSpPr>
        <p:spPr/>
        <p:txBody>
          <a:bodyPr rtlCol="0"/>
          <a:lstStyle/>
          <a:p>
            <a:fld id="{D763DBCC-3169-4421-9853-3E114E793E2B}" type="datetimeFigureOut">
              <a:rPr lang="en-US" smtClean="0"/>
            </a:fld>
            <a:endParaRPr lang="en-US"/>
          </a:p>
        </p:txBody>
      </p:sp>
      <p:sp>
        <p:nvSpPr>
          <p:cNvPr id="18" name="Slide Number Placeholder 17"/>
          <p:cNvSpPr>
            <a:spLocks noGrp="1"/>
          </p:cNvSpPr>
          <p:nvPr>
            <p:ph type="sldNum" sz="quarter" idx="11"/>
          </p:nvPr>
        </p:nvSpPr>
        <p:spPr/>
        <p:txBody>
          <a:bodyPr rtlCol="0"/>
          <a:lstStyle/>
          <a:p>
            <a:fld id="{139595AB-FB87-4C74-B503-5D07A57E3BBA}" type="slidenum">
              <a:rPr lang="en-US" smtClean="0"/>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ea typeface="SimSun" panose="02010600030101010101" pitchFamily="2" charset="-122"/>
              <a:cs typeface="SimSun" panose="02010600030101010101" pitchFamily="2" charset="-122"/>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ea typeface="SimSun" panose="02010600030101010101" pitchFamily="2" charset="-122"/>
                <a:cs typeface="SimSun" panose="02010600030101010101" pitchFamily="2" charset="-122"/>
              </a:defRPr>
            </a:lvl1pPr>
          </a:lstStyle>
          <a:p>
            <a:fld id="{D763DBCC-3169-4421-9853-3E114E793E2B}" type="datetimeFigureOut">
              <a:rPr lang="en-US" smtClean="0"/>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ea typeface="SimSun" panose="02010600030101010101" pitchFamily="2" charset="-122"/>
                <a:cs typeface="SimSun" panose="02010600030101010101" pitchFamily="2" charset="-122"/>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ea typeface="SimSun" panose="02010600030101010101" pitchFamily="2" charset="-122"/>
                <a:cs typeface="SimSun" panose="02010600030101010101" pitchFamily="2" charset="-122"/>
              </a:defRPr>
            </a:lvl1pPr>
          </a:lstStyle>
          <a:p>
            <a:fld id="{139595AB-FB87-4C74-B503-5D07A57E3BB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3000" b="0" kern="1200" cap="small" baseline="0">
          <a:solidFill>
            <a:schemeClr val="tx2"/>
          </a:solidFill>
          <a:latin typeface="+mj-lt"/>
          <a:ea typeface="SimSun" panose="02010600030101010101" pitchFamily="2" charset="-122"/>
          <a:cs typeface="SimSun" panose="02010600030101010101" pitchFamily="2" charset="-122"/>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SimSun" panose="02010600030101010101" pitchFamily="2" charset="-122"/>
          <a:cs typeface="SimSun" panose="02010600030101010101" pitchFamily="2" charset="-122"/>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SimSun" panose="02010600030101010101" pitchFamily="2" charset="-122"/>
          <a:cs typeface="SimSun" panose="02010600030101010101" pitchFamily="2" charset="-122"/>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SimSun" panose="02010600030101010101" pitchFamily="2" charset="-122"/>
          <a:cs typeface="SimSun" panose="02010600030101010101" pitchFamily="2" charset="-122"/>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SimSun" panose="02010600030101010101" pitchFamily="2" charset="-122"/>
          <a:cs typeface="SimSun" panose="02010600030101010101" pitchFamily="2" charset="-122"/>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SimSun" panose="02010600030101010101" pitchFamily="2" charset="-122"/>
          <a:cs typeface="SimSun" panose="02010600030101010101" pitchFamily="2" charset="-122"/>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https://www.forbes.com/sites/jaysondemers/2014/06/01/how-to-write-the-perfect-business-blog-post/#143ed7191366"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6172200" cy="2053590"/>
          </a:xfrm>
        </p:spPr>
        <p:txBody>
          <a:bodyPr/>
          <a:lstStyle/>
          <a:p>
            <a:r>
              <a:rPr lang="en-US" dirty="0"/>
              <a:t>MARKETING MANAGEMENT PROJECT</a:t>
            </a:r>
            <a:endParaRPr lang="en-US" dirty="0"/>
          </a:p>
        </p:txBody>
      </p:sp>
      <p:sp>
        <p:nvSpPr>
          <p:cNvPr id="3" name="Text Placeholder 2"/>
          <p:cNvSpPr>
            <a:spLocks noGrp="1"/>
          </p:cNvSpPr>
          <p:nvPr>
            <p:ph type="body" idx="1"/>
          </p:nvPr>
        </p:nvSpPr>
        <p:spPr>
          <a:xfrm>
            <a:off x="2124364" y="2438400"/>
            <a:ext cx="6172200" cy="3810000"/>
          </a:xfrm>
        </p:spPr>
        <p:txBody>
          <a:bodyPr>
            <a:normAutofit/>
          </a:bodyPr>
          <a:lstStyle/>
          <a:p>
            <a:endParaRPr lang="en-US" dirty="0"/>
          </a:p>
          <a:p>
            <a:r>
              <a:rPr lang="en-US" u="sng" dirty="0"/>
              <a:t>FAST NUCES KARACHI CAMPUS</a:t>
            </a:r>
            <a:endParaRPr lang="en-US" u="sng" dirty="0"/>
          </a:p>
          <a:p>
            <a:r>
              <a:rPr lang="en-US" u="sng" dirty="0"/>
              <a:t>TEACHER INCHARGE:</a:t>
            </a:r>
            <a:endParaRPr lang="en-US" u="sng" dirty="0"/>
          </a:p>
          <a:p>
            <a:r>
              <a:rPr lang="en-US" dirty="0"/>
              <a:t>MS.ASIYA ZAHEER</a:t>
            </a:r>
            <a:endParaRPr lang="en-US" dirty="0"/>
          </a:p>
          <a:p>
            <a:endParaRPr lang="en-US" dirty="0"/>
          </a:p>
          <a:p>
            <a:r>
              <a:rPr lang="en-US" u="sng" dirty="0"/>
              <a:t>SUBMITTED BY:</a:t>
            </a:r>
            <a:r>
              <a:rPr lang="en-US" dirty="0"/>
              <a:t>	</a:t>
            </a:r>
            <a:r>
              <a:rPr lang="en-US" u="sng" dirty="0"/>
              <a:t>ROLL NUMBER:</a:t>
            </a:r>
            <a:endParaRPr lang="en-US" u="sng" dirty="0"/>
          </a:p>
          <a:p>
            <a:r>
              <a:rPr lang="en-US" dirty="0"/>
              <a:t>SHAHMIR		21K-4583</a:t>
            </a:r>
            <a:endParaRPr lang="en-US" dirty="0"/>
          </a:p>
          <a:p>
            <a:r>
              <a:rPr lang="en-US" dirty="0"/>
              <a:t>AREEB			21K-3346</a:t>
            </a:r>
            <a:endParaRPr lang="en-US" dirty="0"/>
          </a:p>
          <a:p>
            <a:r>
              <a:rPr lang="en-US" dirty="0"/>
              <a:t>JAHANZAIB		21K-3361</a:t>
            </a:r>
            <a:endParaRPr lang="en-US" dirty="0"/>
          </a:p>
          <a:p>
            <a:r>
              <a:rPr lang="en-US" dirty="0"/>
              <a:t>HUZAIFA		21K-4948</a:t>
            </a: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508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med">
    <p:newsfla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508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508000" y="1644650"/>
          <a:ext cx="8128000" cy="44932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Text Box 2"/>
          <p:cNvSpPr txBox="1"/>
          <p:nvPr/>
        </p:nvSpPr>
        <p:spPr>
          <a:xfrm>
            <a:off x="504825" y="211455"/>
            <a:ext cx="7419975" cy="1322070"/>
          </a:xfrm>
          <a:prstGeom prst="rect">
            <a:avLst/>
          </a:prstGeom>
          <a:noFill/>
        </p:spPr>
        <p:txBody>
          <a:bodyPr wrap="square" rtlCol="0">
            <a:spAutoFit/>
          </a:bodyPr>
          <a:lstStyle/>
          <a:p>
            <a:r>
              <a:rPr lang="en-US" sz="8000">
                <a:ln w="22225">
                  <a:solidFill>
                    <a:schemeClr val="accent2"/>
                  </a:solidFill>
                  <a:prstDash val="solid"/>
                </a:ln>
                <a:solidFill>
                  <a:schemeClr val="accent2">
                    <a:lumMod val="40000"/>
                    <a:lumOff val="60000"/>
                  </a:schemeClr>
                </a:solidFill>
                <a:effectLst/>
              </a:rPr>
              <a:t>THREATS</a:t>
            </a:r>
            <a:endParaRPr lang="en-US" sz="8000">
              <a:ln w="22225">
                <a:solidFill>
                  <a:schemeClr val="accent2"/>
                </a:solidFill>
                <a:prstDash val="solid"/>
              </a:ln>
              <a:solidFill>
                <a:schemeClr val="accent2">
                  <a:lumMod val="40000"/>
                  <a:lumOff val="60000"/>
                </a:schemeClr>
              </a:solidFill>
              <a:effectLst/>
            </a:endParaRPr>
          </a:p>
        </p:txBody>
      </p:sp>
    </p:spTree>
  </p:cSld>
  <p:clrMapOvr>
    <a:masterClrMapping/>
  </p:clrMapOvr>
  <p:transition spd="slow">
    <p:cover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400" y="1066800"/>
            <a:ext cx="7696200" cy="4605655"/>
          </a:xfrm>
          <a:prstGeom prst="rect">
            <a:avLst/>
          </a:prstGeom>
        </p:spPr>
        <p:txBody>
          <a:bodyPr wrap="square" lIns="0" tIns="0" rIns="0" bIns="0">
            <a:spAutoFit/>
          </a:bodyPr>
          <a:lstStyle>
            <a:lvl1pPr marL="12700">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r>
              <a:rPr lang="en-US" sz="7200">
                <a:ln w="22225">
                  <a:solidFill>
                    <a:schemeClr val="accent2"/>
                  </a:solidFill>
                  <a:prstDash val="solid"/>
                </a:ln>
                <a:solidFill>
                  <a:schemeClr val="accent2">
                    <a:lumMod val="40000"/>
                    <a:lumOff val="60000"/>
                  </a:schemeClr>
                </a:solidFill>
                <a:effectLst/>
                <a:latin typeface="+mn-lt"/>
              </a:rPr>
              <a:t>Target market:</a:t>
            </a:r>
            <a:endParaRPr lang="en-US" sz="7200">
              <a:ln w="22225">
                <a:solidFill>
                  <a:schemeClr val="accent2"/>
                </a:solidFill>
                <a:prstDash val="solid"/>
              </a:ln>
              <a:solidFill>
                <a:schemeClr val="accent2">
                  <a:lumMod val="40000"/>
                  <a:lumOff val="60000"/>
                </a:schemeClr>
              </a:solidFill>
              <a:effectLst/>
              <a:latin typeface="+mn-lt"/>
            </a:endParaRPr>
          </a:p>
          <a:p>
            <a:pPr>
              <a:spcBef>
                <a:spcPts val="955"/>
              </a:spcBef>
            </a:pPr>
            <a:r>
              <a:rPr lang="en-US" altLang="en-US" sz="1600" dirty="0">
                <a:latin typeface="Arial Black" panose="020B0A04020102020204" pitchFamily="34" charset="0"/>
                <a:ea typeface="Arial Black" panose="020B0A04020102020204" pitchFamily="34" charset="0"/>
                <a:cs typeface="Arial Black" panose="020B0A04020102020204" pitchFamily="34" charset="0"/>
              </a:rPr>
              <a:t>(Lower</a:t>
            </a:r>
            <a:r>
              <a:rPr lang="en-US" altLang="en-US" sz="1600" dirty="0">
                <a:latin typeface="Times New Roman" panose="02020603050405020304" pitchFamily="18" charset="0"/>
                <a:cs typeface="Times New Roman" panose="02020603050405020304" pitchFamily="18" charset="0"/>
              </a:rPr>
              <a:t> </a:t>
            </a:r>
            <a:r>
              <a:rPr lang="en-US" altLang="en-US" sz="1600" dirty="0">
                <a:latin typeface="Arial Black" panose="020B0A04020102020204" pitchFamily="34" charset="0"/>
                <a:ea typeface="Arial Black" panose="020B0A04020102020204" pitchFamily="34" charset="0"/>
                <a:cs typeface="Arial Black" panose="020B0A04020102020204" pitchFamily="34" charset="0"/>
              </a:rPr>
              <a:t>middle</a:t>
            </a:r>
            <a:r>
              <a:rPr lang="en-US" altLang="en-US" sz="1600" dirty="0">
                <a:latin typeface="Times New Roman" panose="02020603050405020304" pitchFamily="18" charset="0"/>
                <a:cs typeface="Times New Roman" panose="02020603050405020304" pitchFamily="18" charset="0"/>
              </a:rPr>
              <a:t> </a:t>
            </a:r>
            <a:r>
              <a:rPr lang="en-US" altLang="en-US" sz="1600" dirty="0">
                <a:latin typeface="Arial Black" panose="020B0A04020102020204" pitchFamily="34" charset="0"/>
                <a:ea typeface="Arial Black" panose="020B0A04020102020204" pitchFamily="34" charset="0"/>
                <a:cs typeface="Arial Black" panose="020B0A04020102020204" pitchFamily="34" charset="0"/>
              </a:rPr>
              <a:t>class</a:t>
            </a:r>
            <a:r>
              <a:rPr lang="en-US" altLang="en-US" sz="1600" dirty="0">
                <a:latin typeface="Times New Roman" panose="02020603050405020304" pitchFamily="18" charset="0"/>
                <a:cs typeface="Times New Roman" panose="02020603050405020304" pitchFamily="18" charset="0"/>
              </a:rPr>
              <a:t> </a:t>
            </a:r>
            <a:r>
              <a:rPr lang="en-US" altLang="en-US" sz="1600" dirty="0">
                <a:latin typeface="Arial Black" panose="020B0A04020102020204" pitchFamily="34" charset="0"/>
                <a:ea typeface="Arial Black" panose="020B0A04020102020204" pitchFamily="34" charset="0"/>
                <a:cs typeface="Arial Black" panose="020B0A04020102020204" pitchFamily="34" charset="0"/>
              </a:rPr>
              <a:t>and</a:t>
            </a:r>
            <a:r>
              <a:rPr lang="en-US" altLang="en-US" sz="1600" dirty="0">
                <a:latin typeface="Times New Roman" panose="02020603050405020304" pitchFamily="18" charset="0"/>
                <a:cs typeface="Times New Roman" panose="02020603050405020304" pitchFamily="18" charset="0"/>
              </a:rPr>
              <a:t> </a:t>
            </a:r>
            <a:r>
              <a:rPr lang="en-US" altLang="en-US" sz="1600" dirty="0">
                <a:latin typeface="Arial Black" panose="020B0A04020102020204" pitchFamily="34" charset="0"/>
                <a:ea typeface="Arial Black" panose="020B0A04020102020204" pitchFamily="34" charset="0"/>
                <a:cs typeface="Arial Black" panose="020B0A04020102020204" pitchFamily="34" charset="0"/>
              </a:rPr>
              <a:t>middle</a:t>
            </a:r>
            <a:r>
              <a:rPr lang="en-US" altLang="en-US" sz="1600" dirty="0">
                <a:latin typeface="Times New Roman" panose="02020603050405020304" pitchFamily="18" charset="0"/>
                <a:cs typeface="Times New Roman" panose="02020603050405020304" pitchFamily="18" charset="0"/>
              </a:rPr>
              <a:t> </a:t>
            </a:r>
            <a:r>
              <a:rPr lang="en-US" altLang="en-US" sz="1600" dirty="0">
                <a:latin typeface="Arial Black" panose="020B0A04020102020204" pitchFamily="34" charset="0"/>
                <a:ea typeface="Arial Black" panose="020B0A04020102020204" pitchFamily="34" charset="0"/>
                <a:cs typeface="Arial Black" panose="020B0A04020102020204" pitchFamily="34" charset="0"/>
              </a:rPr>
              <a:t>class</a:t>
            </a:r>
            <a:r>
              <a:rPr lang="en-US" altLang="en-US" sz="1600" dirty="0">
                <a:latin typeface="Times New Roman" panose="02020603050405020304" pitchFamily="18" charset="0"/>
                <a:cs typeface="Times New Roman" panose="02020603050405020304" pitchFamily="18" charset="0"/>
              </a:rPr>
              <a:t> </a:t>
            </a:r>
            <a:r>
              <a:rPr lang="en-US" altLang="en-US" sz="1600" dirty="0">
                <a:latin typeface="Arial Black" panose="020B0A04020102020204" pitchFamily="34" charset="0"/>
                <a:ea typeface="Arial Black" panose="020B0A04020102020204" pitchFamily="34" charset="0"/>
                <a:cs typeface="Arial Black" panose="020B0A04020102020204" pitchFamily="34" charset="0"/>
              </a:rPr>
              <a:t>families)</a:t>
            </a:r>
            <a:endParaRPr lang="en-US" altLang="en-US" sz="1600" dirty="0">
              <a:latin typeface="Arial Black" panose="020B0A04020102020204" pitchFamily="34" charset="0"/>
              <a:ea typeface="Arial Black" panose="020B0A04020102020204" pitchFamily="34" charset="0"/>
              <a:cs typeface="Arial Black" panose="020B0A04020102020204" pitchFamily="34" charset="0"/>
            </a:endParaRPr>
          </a:p>
          <a:p>
            <a:pPr>
              <a:spcBef>
                <a:spcPts val="955"/>
              </a:spcBef>
            </a:pPr>
            <a:endParaRPr lang="en-US" altLang="en-US" sz="820" dirty="0">
              <a:latin typeface="Arial Black" panose="020B0A04020102020204" pitchFamily="34" charset="0"/>
              <a:ea typeface="Arial Black" panose="020B0A04020102020204" pitchFamily="34" charset="0"/>
              <a:cs typeface="Arial Black" panose="020B0A04020102020204" pitchFamily="34" charset="0"/>
            </a:endParaRPr>
          </a:p>
          <a:p>
            <a:pPr>
              <a:lnSpc>
                <a:spcPct val="127000"/>
              </a:lnSpc>
              <a:spcBef>
                <a:spcPts val="400"/>
              </a:spcBef>
            </a:pPr>
            <a:r>
              <a:rPr lang="en-US" altLang="en-US" sz="2800" u="sng" dirty="0">
                <a:ln w="12700">
                  <a:solidFill>
                    <a:schemeClr val="tx2">
                      <a:lumMod val="75000"/>
                    </a:schemeClr>
                  </a:solidFill>
                  <a:prstDash val="solid"/>
                </a:ln>
                <a:solidFill>
                  <a:schemeClr val="accent3">
                    <a:lumMod val="40000"/>
                    <a:lumOff val="60000"/>
                  </a:schemeClr>
                </a:solidFill>
                <a:effectLst>
                  <a:outerShdw dist="38100" dir="2640000" algn="bl" rotWithShape="0">
                    <a:schemeClr val="tx2">
                      <a:lumMod val="75000"/>
                    </a:schemeClr>
                  </a:outerShdw>
                </a:effectLst>
                <a:latin typeface="Arial Black" panose="020B0A04020102020204" pitchFamily="34" charset="0"/>
                <a:ea typeface="Arial Black" panose="020B0A04020102020204" pitchFamily="34" charset="0"/>
                <a:cs typeface="Arial Black" panose="020B0A04020102020204" pitchFamily="34" charset="0"/>
              </a:rPr>
              <a:t>Expressing Shah biker’s as a need of</a:t>
            </a:r>
            <a:r>
              <a:rPr lang="en-US" altLang="en-US" sz="2800" dirty="0">
                <a:ln w="12700">
                  <a:solidFill>
                    <a:schemeClr val="tx2">
                      <a:lumMod val="75000"/>
                    </a:schemeClr>
                  </a:solidFill>
                  <a:prstDash val="solid"/>
                </a:ln>
                <a:solidFill>
                  <a:schemeClr val="accent3">
                    <a:lumMod val="40000"/>
                    <a:lumOff val="60000"/>
                  </a:schemeClr>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altLang="en-US" sz="2800" u="sng" dirty="0">
                <a:ln w="12700">
                  <a:solidFill>
                    <a:schemeClr val="tx2">
                      <a:lumMod val="75000"/>
                    </a:schemeClr>
                  </a:solidFill>
                  <a:prstDash val="solid"/>
                </a:ln>
                <a:solidFill>
                  <a:schemeClr val="accent3">
                    <a:lumMod val="40000"/>
                    <a:lumOff val="60000"/>
                  </a:schemeClr>
                </a:solidFill>
                <a:effectLst>
                  <a:outerShdw dist="38100" dir="2640000" algn="bl" rotWithShape="0">
                    <a:schemeClr val="tx2">
                      <a:lumMod val="75000"/>
                    </a:schemeClr>
                  </a:outerShdw>
                </a:effectLst>
                <a:latin typeface="Arial Black" panose="020B0A04020102020204" pitchFamily="34" charset="0"/>
                <a:ea typeface="Arial Black" panose="020B0A04020102020204" pitchFamily="34" charset="0"/>
                <a:cs typeface="Arial Black" panose="020B0A04020102020204" pitchFamily="34" charset="0"/>
              </a:rPr>
              <a:t>our targeting audience</a:t>
            </a:r>
            <a:r>
              <a:rPr lang="en-US" altLang="en-US" sz="2800" u="sng" dirty="0">
                <a:ln w="12700">
                  <a:solidFill>
                    <a:schemeClr val="tx2">
                      <a:lumMod val="75000"/>
                    </a:schemeClr>
                  </a:solidFill>
                  <a:prstDash val="solid"/>
                </a:ln>
                <a:solidFill>
                  <a:schemeClr val="accent3">
                    <a:lumMod val="40000"/>
                    <a:lumOff val="60000"/>
                  </a:schemeClr>
                </a:solidFill>
                <a:effectLst>
                  <a:outerShdw dist="38100" dir="2640000" algn="bl" rotWithShape="0">
                    <a:schemeClr val="tx2">
                      <a:lumMod val="75000"/>
                    </a:schemeClr>
                  </a:outerShdw>
                </a:effectLst>
                <a:cs typeface="Calibri" panose="020F0502020204030204" charset="0"/>
              </a:rPr>
              <a:t>:</a:t>
            </a:r>
            <a:endParaRPr lang="en-US" altLang="en-US" sz="2800" dirty="0">
              <a:ln w="12700">
                <a:solidFill>
                  <a:schemeClr val="tx2">
                    <a:lumMod val="75000"/>
                  </a:schemeClr>
                </a:solidFill>
                <a:prstDash val="solid"/>
              </a:ln>
              <a:solidFill>
                <a:schemeClr val="accent3">
                  <a:lumMod val="40000"/>
                  <a:lumOff val="60000"/>
                </a:schemeClr>
              </a:solidFill>
              <a:effectLst>
                <a:outerShdw dist="38100" dir="2640000" algn="bl" rotWithShape="0">
                  <a:schemeClr val="tx2">
                    <a:lumMod val="75000"/>
                  </a:schemeClr>
                </a:outerShdw>
              </a:effectLst>
              <a:cs typeface="Calibri" panose="020F0502020204030204" charset="0"/>
            </a:endParaRPr>
          </a:p>
          <a:p>
            <a:pPr>
              <a:lnSpc>
                <a:spcPct val="110000"/>
              </a:lnSpc>
              <a:spcBef>
                <a:spcPts val="690"/>
              </a:spcBef>
            </a:pPr>
            <a:r>
              <a:rPr lang="en-US" altLang="en-US" sz="1400" dirty="0">
                <a:latin typeface="Arial Black" panose="020B0A04020102020204" pitchFamily="34" charset="0"/>
                <a:cs typeface="Calibri" panose="020F0502020204030204" charset="0"/>
              </a:rPr>
              <a:t>Shah bikes are just a vehicle. The duty of these vehicles is to take</a:t>
            </a:r>
            <a:r>
              <a:rPr lang="en-US" altLang="en-US" sz="1400" dirty="0">
                <a:latin typeface="Arial Black" panose="020B0A04020102020204" pitchFamily="34" charset="0"/>
                <a:cs typeface="Times New Roman" panose="02020603050405020304" pitchFamily="18" charset="0"/>
              </a:rPr>
              <a:t> </a:t>
            </a:r>
            <a:r>
              <a:rPr lang="en-US" altLang="en-US" sz="1400" dirty="0">
                <a:latin typeface="Arial Black" panose="020B0A04020102020204" pitchFamily="34" charset="0"/>
                <a:cs typeface="Calibri" panose="020F0502020204030204" charset="0"/>
              </a:rPr>
              <a:t>anyone from A place to B place with comfort. </a:t>
            </a:r>
            <a:r>
              <a:rPr lang="en-US" altLang="en-US" sz="1400" dirty="0">
                <a:latin typeface="Arial Black" panose="020B0A04020102020204" pitchFamily="34" charset="0"/>
                <a:cs typeface="Times New Roman" panose="02020603050405020304" pitchFamily="18" charset="0"/>
              </a:rPr>
              <a:t> </a:t>
            </a:r>
            <a:r>
              <a:rPr lang="en-US" altLang="en-US" sz="1400" dirty="0">
                <a:latin typeface="Arial Black" panose="020B0A04020102020204" pitchFamily="34" charset="0"/>
                <a:cs typeface="Calibri" panose="020F0502020204030204" charset="0"/>
              </a:rPr>
              <a:t>It can full </a:t>
            </a:r>
            <a:r>
              <a:rPr lang="en-US" altLang="en-US" sz="1400" dirty="0">
                <a:solidFill>
                  <a:schemeClr val="tx2">
                    <a:lumMod val="40000"/>
                    <a:lumOff val="60000"/>
                  </a:schemeClr>
                </a:solidFill>
                <a:latin typeface="Arial Black" panose="020B0A04020102020204" pitchFamily="34" charset="0"/>
                <a:cs typeface="Calibri" panose="020F0502020204030204" charset="0"/>
              </a:rPr>
              <a:t>fil </a:t>
            </a:r>
            <a:r>
              <a:rPr lang="en-US" altLang="en-US" sz="1400" dirty="0">
                <a:latin typeface="Arial Black" panose="020B0A04020102020204" pitchFamily="34" charset="0"/>
                <a:cs typeface="Calibri" panose="020F0502020204030204" charset="0"/>
              </a:rPr>
              <a:t>the needs of</a:t>
            </a:r>
            <a:r>
              <a:rPr lang="en-US" altLang="en-US" sz="1400" dirty="0">
                <a:latin typeface="Arial Black" panose="020B0A04020102020204" pitchFamily="34" charset="0"/>
                <a:cs typeface="Times New Roman" panose="02020603050405020304" pitchFamily="18" charset="0"/>
              </a:rPr>
              <a:t> </a:t>
            </a:r>
            <a:r>
              <a:rPr lang="en-US" altLang="en-US" sz="1400" dirty="0">
                <a:latin typeface="Arial Black" panose="020B0A04020102020204" pitchFamily="34" charset="0"/>
                <a:cs typeface="Calibri" panose="020F0502020204030204" charset="0"/>
              </a:rPr>
              <a:t>both middle and lower middle classes in a sense that it require very few</a:t>
            </a:r>
            <a:r>
              <a:rPr lang="en-US" altLang="en-US" sz="1400" dirty="0">
                <a:latin typeface="Arial Black" panose="020B0A04020102020204" pitchFamily="34" charset="0"/>
                <a:cs typeface="Times New Roman" panose="02020603050405020304" pitchFamily="18" charset="0"/>
              </a:rPr>
              <a:t> </a:t>
            </a:r>
            <a:r>
              <a:rPr lang="en-US" altLang="en-US" sz="1400" dirty="0">
                <a:latin typeface="Arial Black" panose="020B0A04020102020204" pitchFamily="34" charset="0"/>
                <a:cs typeface="Calibri" panose="020F0502020204030204" charset="0"/>
              </a:rPr>
              <a:t>fuel and maintenance to depart at desired location.</a:t>
            </a:r>
            <a:endParaRPr lang="en-US" altLang="en-US" sz="1400" dirty="0">
              <a:latin typeface="Arial Black" panose="020B0A04020102020204" pitchFamily="34" charset="0"/>
              <a:cs typeface="Calibri" panose="020F0502020204030204" charset="0"/>
            </a:endParaRPr>
          </a:p>
          <a:p>
            <a:endParaRPr lang="en-US" altLang="en-US" sz="1090" dirty="0">
              <a:latin typeface="Times New Roman" panose="02020603050405020304" pitchFamily="18" charset="0"/>
              <a:cs typeface="Times New Roman" panose="02020603050405020304" pitchFamily="18" charset="0"/>
            </a:endParaRPr>
          </a:p>
          <a:p>
            <a:pPr>
              <a:spcBef>
                <a:spcPts val="15"/>
              </a:spcBef>
            </a:pPr>
            <a:endParaRPr lang="en-US" altLang="en-US" sz="1225" dirty="0">
              <a:latin typeface="Times New Roman" panose="02020603050405020304" pitchFamily="18" charset="0"/>
              <a:cs typeface="Times New Roman" panose="02020603050405020304" pitchFamily="18" charset="0"/>
            </a:endParaRPr>
          </a:p>
          <a:p>
            <a:pPr>
              <a:spcBef>
                <a:spcPts val="870"/>
              </a:spcBef>
            </a:pPr>
            <a:endParaRPr lang="en-US" altLang="en-US" sz="1500" dirty="0">
              <a:latin typeface="Arial Black" panose="020B0A04020102020204" pitchFamily="34" charset="0"/>
              <a:ea typeface="Arial Black" panose="020B0A04020102020204" pitchFamily="34" charset="0"/>
              <a:cs typeface="Arial Black" panose="020B0A040201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33045" y="85090"/>
            <a:ext cx="8377555" cy="6482715"/>
          </a:xfrm>
          <a:prstGeom prst="rect">
            <a:avLst/>
          </a:prstGeom>
          <a:noFill/>
        </p:spPr>
        <p:txBody>
          <a:bodyPr wrap="square" rtlCol="0">
            <a:spAutoFit/>
          </a:bodyPr>
          <a:p>
            <a:pPr>
              <a:lnSpc>
                <a:spcPct val="110000"/>
              </a:lnSpc>
              <a:spcBef>
                <a:spcPts val="690"/>
              </a:spcBef>
            </a:pPr>
            <a:endParaRPr lang="en-US" altLang="en-US" sz="1600" dirty="0">
              <a:latin typeface="Arial Black" panose="020B0A04020102020204" pitchFamily="34" charset="0"/>
              <a:cs typeface="Calibri" panose="020F0502020204030204" charset="0"/>
              <a:sym typeface="+mn-ea"/>
            </a:endParaRPr>
          </a:p>
          <a:p>
            <a:pPr>
              <a:lnSpc>
                <a:spcPct val="110000"/>
              </a:lnSpc>
              <a:spcBef>
                <a:spcPts val="690"/>
              </a:spcBef>
            </a:pPr>
            <a:r>
              <a:rPr lang="en-US" altLang="en-US" sz="4000" u="sng" dirty="0">
                <a:ln w="22225">
                  <a:solidFill>
                    <a:schemeClr val="accent2"/>
                  </a:solidFill>
                  <a:prstDash val="solid"/>
                </a:ln>
                <a:solidFill>
                  <a:schemeClr val="accent2">
                    <a:lumMod val="40000"/>
                    <a:lumOff val="60000"/>
                  </a:schemeClr>
                </a:solidFill>
                <a:effectLst/>
                <a:latin typeface="Arial Black" panose="020B0A04020102020204" pitchFamily="34" charset="0"/>
                <a:ea typeface="Arial Black" panose="020B0A04020102020204" pitchFamily="34" charset="0"/>
                <a:cs typeface="Arial Black" panose="020B0A04020102020204" pitchFamily="34" charset="0"/>
                <a:sym typeface="+mn-ea"/>
              </a:rPr>
              <a:t>Expressing Shah biker’s as a want of</a:t>
            </a:r>
            <a:r>
              <a:rPr lang="en-US" altLang="en-US" sz="400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sym typeface="+mn-ea"/>
              </a:rPr>
              <a:t> </a:t>
            </a:r>
            <a:r>
              <a:rPr lang="en-US" altLang="en-US" sz="4000" u="sng" dirty="0">
                <a:ln w="22225">
                  <a:solidFill>
                    <a:schemeClr val="accent2"/>
                  </a:solidFill>
                  <a:prstDash val="solid"/>
                </a:ln>
                <a:solidFill>
                  <a:schemeClr val="accent2">
                    <a:lumMod val="40000"/>
                    <a:lumOff val="60000"/>
                  </a:schemeClr>
                </a:solidFill>
                <a:effectLst/>
                <a:latin typeface="Arial Black" panose="020B0A04020102020204" pitchFamily="34" charset="0"/>
                <a:ea typeface="Arial Black" panose="020B0A04020102020204" pitchFamily="34" charset="0"/>
                <a:cs typeface="Arial Black" panose="020B0A04020102020204" pitchFamily="34" charset="0"/>
                <a:sym typeface="+mn-ea"/>
              </a:rPr>
              <a:t>our targeting audience:</a:t>
            </a:r>
            <a:endParaRPr lang="en-US" altLang="en-US" sz="4000" dirty="0">
              <a:ln w="22225">
                <a:solidFill>
                  <a:schemeClr val="accent2"/>
                </a:solidFill>
                <a:prstDash val="solid"/>
              </a:ln>
              <a:solidFill>
                <a:schemeClr val="accent2">
                  <a:lumMod val="40000"/>
                  <a:lumOff val="60000"/>
                </a:schemeClr>
              </a:solidFill>
              <a:effectLst/>
              <a:latin typeface="Arial Black" panose="020B0A04020102020204" pitchFamily="34" charset="0"/>
              <a:ea typeface="Arial Black" panose="020B0A04020102020204" pitchFamily="34" charset="0"/>
              <a:cs typeface="Arial Black" panose="020B0A04020102020204" pitchFamily="34" charset="0"/>
            </a:endParaRPr>
          </a:p>
          <a:p>
            <a:pPr>
              <a:lnSpc>
                <a:spcPct val="110000"/>
              </a:lnSpc>
              <a:spcBef>
                <a:spcPts val="690"/>
              </a:spcBef>
            </a:pPr>
            <a:r>
              <a:rPr lang="en-US" altLang="en-US" sz="1600" dirty="0">
                <a:latin typeface="Arial Black" panose="020B0A04020102020204" pitchFamily="34" charset="0"/>
                <a:cs typeface="Calibri" panose="020F0502020204030204" charset="0"/>
                <a:sym typeface="+mn-ea"/>
              </a:rPr>
              <a:t>Shah bikes are basically the want of both middle class and lower middle</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classes in a sense that it provides a very comfortable journey because it</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has a soft seats which is made of cotton and leather, so no matter how</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much the distance of journey! , it provides a very happy and</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comfortable travel and the other characteristics that’s why middle class</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wants these bikes is that it has body which is totally different from</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others bikes and it has innovative body style and the sound of silencer</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 is too much quieter .The body of the bike seems to be like a sports bike.</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These bikes looks like that they are too much weighted, but on riding</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they are experienced that they are weightless that’s why middle class</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and lower middle class want this because it can full fill their needs as</a:t>
            </a:r>
            <a:r>
              <a:rPr lang="en-US" altLang="en-US" sz="1600" dirty="0">
                <a:latin typeface="Arial Black" panose="020B0A04020102020204" pitchFamily="34" charset="0"/>
                <a:cs typeface="Times New Roman" panose="02020603050405020304" pitchFamily="18" charset="0"/>
                <a:sym typeface="+mn-ea"/>
              </a:rPr>
              <a:t> </a:t>
            </a:r>
            <a:r>
              <a:rPr lang="en-US" altLang="en-US" sz="1600" dirty="0">
                <a:latin typeface="Arial Black" panose="020B0A04020102020204" pitchFamily="34" charset="0"/>
                <a:cs typeface="Calibri" panose="020F0502020204030204" charset="0"/>
                <a:sym typeface="+mn-ea"/>
              </a:rPr>
              <a:t>well as wants.</a:t>
            </a:r>
            <a:endParaRPr lang="en-US" altLang="en-US" dirty="0">
              <a:latin typeface="Arial Black" panose="020B0A04020102020204" pitchFamily="34" charset="0"/>
              <a:cs typeface="Calibri" panose="020F0502020204030204" charset="0"/>
            </a:endParaRPr>
          </a:p>
          <a:p>
            <a:pPr>
              <a:spcBef>
                <a:spcPts val="870"/>
              </a:spcBef>
            </a:pPr>
            <a:endParaRPr lang="en-US" altLang="en-US" dirty="0">
              <a:latin typeface="Arial Black" panose="020B0A04020102020204" pitchFamily="34" charset="0"/>
              <a:ea typeface="Arial Black" panose="020B0A04020102020204" pitchFamily="34" charset="0"/>
              <a:cs typeface="Arial Black" panose="020B0A04020102020204" pitchFamily="34" charset="0"/>
            </a:endParaRPr>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7467600" cy="1513205"/>
          </a:xfrm>
        </p:spPr>
        <p:txBody>
          <a:bodyPr>
            <a:noAutofit/>
          </a:bodyPr>
          <a:lstStyle/>
          <a:p>
            <a:r>
              <a:rPr lang="en-US" sz="4000" u="sng" dirty="0">
                <a:ln w="22225">
                  <a:solidFill>
                    <a:schemeClr val="accent2"/>
                  </a:solidFill>
                  <a:prstDash val="solid"/>
                </a:ln>
                <a:solidFill>
                  <a:schemeClr val="accent2">
                    <a:lumMod val="40000"/>
                    <a:lumOff val="60000"/>
                  </a:schemeClr>
                </a:solidFill>
                <a:effectLst/>
              </a:rPr>
              <a:t>Customer profiles for our </a:t>
            </a:r>
            <a:r>
              <a:rPr lang="en-US" sz="4000" dirty="0">
                <a:ln w="22225">
                  <a:solidFill>
                    <a:schemeClr val="accent2"/>
                  </a:solidFill>
                  <a:prstDash val="solid"/>
                </a:ln>
                <a:solidFill>
                  <a:schemeClr val="accent2">
                    <a:lumMod val="40000"/>
                    <a:lumOff val="60000"/>
                  </a:schemeClr>
                </a:solidFill>
                <a:effectLst/>
              </a:rPr>
              <a:t>			</a:t>
            </a:r>
            <a:r>
              <a:rPr lang="en-US" sz="4000" u="sng" dirty="0">
                <a:ln w="22225">
                  <a:solidFill>
                    <a:schemeClr val="accent2"/>
                  </a:solidFill>
                  <a:prstDash val="solid"/>
                </a:ln>
                <a:solidFill>
                  <a:schemeClr val="accent2">
                    <a:lumMod val="40000"/>
                    <a:lumOff val="60000"/>
                  </a:schemeClr>
                </a:solidFill>
                <a:effectLst/>
              </a:rPr>
              <a:t>product</a:t>
            </a:r>
            <a:endParaRPr lang="en-US" sz="4000" u="sng" dirty="0">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quarter" idx="1"/>
          </p:nvPr>
        </p:nvSpPr>
        <p:spPr/>
        <p:txBody>
          <a:bodyPr/>
          <a:lstStyle/>
          <a:p>
            <a:pPr lvl="0"/>
            <a:endParaRPr lang="en-US" dirty="0"/>
          </a:p>
          <a:p>
            <a:pPr lvl="0"/>
            <a:endParaRPr lang="en-US" dirty="0"/>
          </a:p>
          <a:p>
            <a:pPr lvl="0" algn="l"/>
            <a:r>
              <a:rPr lang="en-US" altLang="en-US" sz="2000" dirty="0">
                <a:latin typeface="Arial Black" panose="020B0A04020102020204" pitchFamily="34" charset="0"/>
                <a:ea typeface="+mn-ea"/>
                <a:cs typeface="Calibri" panose="020F0502020204030204" charset="0"/>
              </a:rPr>
              <a:t>Teenagers(below 20 years age) </a:t>
            </a:r>
            <a:r>
              <a:rPr lang="en-US" altLang="en-US" sz="2000" dirty="0">
                <a:latin typeface="Arial Black" panose="020B0A04020102020204" pitchFamily="34" charset="0"/>
                <a:ea typeface="+mn-ea"/>
                <a:cs typeface="Calibri" panose="020F0502020204030204" charset="0"/>
                <a:sym typeface="Wingdings" panose="05000000000000000000" pitchFamily="2" charset="2"/>
              </a:rPr>
              <a:t></a:t>
            </a:r>
            <a:r>
              <a:rPr lang="en-US" altLang="en-US" sz="2000" dirty="0">
                <a:latin typeface="Arial Black" panose="020B0A04020102020204" pitchFamily="34" charset="0"/>
                <a:ea typeface="+mn-ea"/>
                <a:cs typeface="Calibri" panose="020F0502020204030204" charset="0"/>
              </a:rPr>
              <a:t> both middle and lower  middle class</a:t>
            </a:r>
            <a:endParaRPr lang="en-US" altLang="en-US" sz="2000" dirty="0">
              <a:latin typeface="Arial Black" panose="020B0A04020102020204" pitchFamily="34" charset="0"/>
              <a:ea typeface="+mn-ea"/>
              <a:cs typeface="Calibri" panose="020F0502020204030204" charset="0"/>
            </a:endParaRPr>
          </a:p>
          <a:p>
            <a:pPr lvl="0" algn="l"/>
            <a:r>
              <a:rPr lang="en-US" altLang="en-US" sz="2000" dirty="0">
                <a:latin typeface="Arial Black" panose="020B0A04020102020204" pitchFamily="34" charset="0"/>
                <a:ea typeface="+mn-ea"/>
                <a:cs typeface="Calibri" panose="020F0502020204030204" charset="0"/>
              </a:rPr>
              <a:t>Delivery boys in bikiya, cream, and restaurant home delivery service etc</a:t>
            </a:r>
            <a:endParaRPr lang="en-US" altLang="en-US" sz="2000" dirty="0">
              <a:latin typeface="Arial Black" panose="020B0A04020102020204" pitchFamily="34" charset="0"/>
              <a:ea typeface="+mn-ea"/>
              <a:cs typeface="Calibri" panose="020F0502020204030204" charset="0"/>
            </a:endParaRPr>
          </a:p>
          <a:p>
            <a:pPr lvl="0" algn="l"/>
            <a:r>
              <a:rPr lang="en-US" altLang="en-US" sz="2000" dirty="0">
                <a:latin typeface="Arial Black" panose="020B0A04020102020204" pitchFamily="34" charset="0"/>
                <a:ea typeface="+mn-ea"/>
                <a:cs typeface="Calibri" panose="020F0502020204030204" charset="0"/>
              </a:rPr>
              <a:t>Middle and lower middle class job workers in companies and other places</a:t>
            </a:r>
            <a:endParaRPr lang="en-US" altLang="en-US" sz="2000" dirty="0">
              <a:latin typeface="Arial Black" panose="020B0A04020102020204" pitchFamily="34" charset="0"/>
              <a:ea typeface="+mn-ea"/>
              <a:cs typeface="Calibri" panose="020F0502020204030204" charset="0"/>
            </a:endParaRPr>
          </a:p>
          <a:p>
            <a:pPr algn="l"/>
            <a:endParaRPr lang="en-US" altLang="en-US" sz="2000" dirty="0">
              <a:latin typeface="Arial Black" panose="020B0A04020102020204" pitchFamily="34" charset="0"/>
              <a:ea typeface="+mn-ea"/>
              <a:cs typeface="Calibri" panose="020F0502020204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7467600" cy="2447290"/>
          </a:xfrm>
        </p:spPr>
        <p:txBody>
          <a:bodyPr>
            <a:noAutofit/>
            <a:scene3d>
              <a:camera prst="orthographicFront"/>
              <a:lightRig rig="threePt" dir="t"/>
            </a:scene3d>
          </a:bodyPr>
          <a:lstStyle/>
          <a:p>
            <a:r>
              <a:rPr lang="en-US" sz="8000" u="sng" dirty="0">
                <a:ln/>
                <a:solidFill>
                  <a:schemeClr val="accent1">
                    <a:lumMod val="60000"/>
                    <a:lumOff val="40000"/>
                  </a:schemeClr>
                </a:solidFill>
                <a:effectLst/>
              </a:rPr>
              <a:t>Elucidations:</a:t>
            </a:r>
            <a:br>
              <a:rPr lang="en-US" sz="8000" dirty="0">
                <a:ln/>
                <a:solidFill>
                  <a:schemeClr val="accent1">
                    <a:lumMod val="60000"/>
                    <a:lumOff val="40000"/>
                  </a:schemeClr>
                </a:solidFill>
                <a:effectLst/>
              </a:rPr>
            </a:br>
            <a:endParaRPr lang="en-US" sz="8000" dirty="0">
              <a:ln/>
              <a:solidFill>
                <a:schemeClr val="accent1">
                  <a:lumMod val="60000"/>
                  <a:lumOff val="40000"/>
                </a:schemeClr>
              </a:solidFill>
              <a:effectLst/>
            </a:endParaRPr>
          </a:p>
        </p:txBody>
      </p:sp>
      <p:sp>
        <p:nvSpPr>
          <p:cNvPr id="3" name="Text Placeholder 2"/>
          <p:cNvSpPr>
            <a:spLocks noGrp="1"/>
          </p:cNvSpPr>
          <p:nvPr>
            <p:ph type="body" idx="1"/>
          </p:nvPr>
        </p:nvSpPr>
        <p:spPr/>
        <p:txBody>
          <a:bodyPr>
            <a:normAutofit fontScale="95000"/>
          </a:bodyPr>
          <a:lstStyle/>
          <a:p>
            <a:pPr marL="0" indent="0">
              <a:buNone/>
            </a:pPr>
            <a:r>
              <a:rPr lang="en-US" dirty="0"/>
              <a:t> </a:t>
            </a:r>
            <a:endParaRPr lang="en-US" dirty="0"/>
          </a:p>
          <a:p>
            <a:pPr lvl="0"/>
            <a:r>
              <a:rPr lang="en-US" altLang="en-US" sz="1600" dirty="0">
                <a:latin typeface="Arial Black" panose="020B0A04020102020204" pitchFamily="34" charset="0"/>
                <a:ea typeface="+mn-ea"/>
                <a:cs typeface="Calibri" panose="020F0502020204030204" charset="0"/>
              </a:rPr>
              <a:t>Firstly, it is experienced thoroughly that teenagers love to ride the bike and in our society, there are all a lot of teenagers that want to buy the bikes in low prices. Furthermore, they want that the bike should not require too much fuel and also very few maintenance. This include in demographic segmentation i.e age ,and furthermore, Our company bikes looks like a sports ;therefore, all classes of families should buy this because this include the psychographic segmentation i.e (It make the personality because bike looks like a sports) </a:t>
            </a:r>
            <a:endParaRPr lang="en-US" altLang="en-US" sz="1600" dirty="0">
              <a:latin typeface="Arial Black" panose="020B0A04020102020204" pitchFamily="34" charset="0"/>
              <a:ea typeface="+mn-ea"/>
              <a:cs typeface="Calibri" panose="020F0502020204030204" charset="0"/>
            </a:endParaRPr>
          </a:p>
          <a:p>
            <a:pPr marL="0" lvl="0" indent="0">
              <a:buNone/>
            </a:pPr>
            <a:endParaRPr lang="en-US" altLang="en-US" sz="1600" dirty="0">
              <a:latin typeface="Arial Black" panose="020B0A04020102020204" pitchFamily="34" charset="0"/>
              <a:ea typeface="+mn-ea"/>
              <a:cs typeface="Calibri" panose="020F0502020204030204" charset="0"/>
            </a:endParaRPr>
          </a:p>
          <a:p>
            <a:pPr lvl="0"/>
            <a:r>
              <a:rPr lang="en-US" altLang="en-US" sz="1600" dirty="0">
                <a:latin typeface="Arial Black" panose="020B0A04020102020204" pitchFamily="34" charset="0"/>
                <a:ea typeface="+mn-ea"/>
                <a:cs typeface="Calibri" panose="020F0502020204030204" charset="0"/>
              </a:rPr>
              <a:t>Secondly, In restaurant or in other companies, the delivery boys want that the delivery should be safe and comfort .So we provide the bikes that have  hydraulic brakes , helmet and safe guard and According to them they  want the bike that require not too much fuel capacity  so we provide those bikes that does not need too much fuel  so this will benefits to them that they safe the good amount to full fill their needs .This include  behavioral segmentation (i.e: benefits sought)</a:t>
            </a:r>
            <a:endParaRPr lang="en-US" sz="2500" dirty="0"/>
          </a:p>
          <a:p>
            <a:pPr lvl="0"/>
            <a:endParaRPr lang="en-US" sz="2500"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95580" y="-76200"/>
            <a:ext cx="8522335" cy="1845310"/>
          </a:xfrm>
          <a:prstGeom prst="rect">
            <a:avLst/>
          </a:prstGeom>
          <a:noFill/>
        </p:spPr>
        <p:txBody>
          <a:bodyPr wrap="square" rtlCol="0">
            <a:spAutoFit/>
          </a:bodyPr>
          <a:p>
            <a:r>
              <a:rPr lang="en-US" altLang="en-US" sz="1600" dirty="0">
                <a:latin typeface="Arial Black" panose="020B0A04020102020204" pitchFamily="34" charset="0"/>
                <a:cs typeface="Calibri" panose="020F0502020204030204" charset="0"/>
                <a:sym typeface="+mn-ea"/>
              </a:rPr>
              <a:t>Finally, the daily morning job worker wants that the bikes should be comfortable so that they should not be tired when they reached the office or company because if the travel is hard therefore they are not able to do their tough job that’s why we provide those bikes which have rotatable handle according to their size and very soft seats. This includes behavioral segmentation plus geographic segementation.</a:t>
            </a:r>
            <a:endParaRPr lang="en-US" altLang="en-US" sz="1600" dirty="0">
              <a:latin typeface="Arial Black" panose="020B0A04020102020204" pitchFamily="34" charset="0"/>
              <a:cs typeface="Calibri" panose="020F0502020204030204" charset="0"/>
            </a:endParaRPr>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7467600" cy="1916430"/>
          </a:xfrm>
        </p:spPr>
        <p:txBody>
          <a:bodyPr>
            <a:noAutofit/>
            <a:scene3d>
              <a:camera prst="orthographicFront"/>
              <a:lightRig rig="threePt" dir="t"/>
            </a:scene3d>
          </a:bodyPr>
          <a:lstStyle/>
          <a:p>
            <a:r>
              <a:rPr lang="en-US" sz="4000" dirty="0">
                <a:ln w="22225">
                  <a:solidFill>
                    <a:schemeClr val="accent2"/>
                  </a:solidFill>
                  <a:prstDash val="solid"/>
                </a:ln>
                <a:solidFill>
                  <a:schemeClr val="accent2">
                    <a:lumMod val="40000"/>
                    <a:lumOff val="60000"/>
                  </a:schemeClr>
                </a:solidFill>
                <a:effectLst/>
              </a:rPr>
              <a:t>	   </a:t>
            </a:r>
            <a:r>
              <a:rPr lang="en-US" sz="4000" u="sng" dirty="0">
                <a:ln w="22225">
                  <a:solidFill>
                    <a:schemeClr val="accent2"/>
                  </a:solidFill>
                  <a:prstDash val="solid"/>
                </a:ln>
                <a:solidFill>
                  <a:schemeClr val="accent2">
                    <a:lumMod val="40000"/>
                    <a:lumOff val="60000"/>
                  </a:schemeClr>
                </a:solidFill>
                <a:effectLst/>
              </a:rPr>
              <a:t>Tailor marketing</a:t>
            </a:r>
            <a:r>
              <a:rPr lang="en-US" sz="4000" dirty="0">
                <a:ln w="22225">
                  <a:solidFill>
                    <a:schemeClr val="accent2"/>
                  </a:solidFill>
                  <a:prstDash val="solid"/>
                </a:ln>
                <a:solidFill>
                  <a:schemeClr val="accent2">
                    <a:lumMod val="40000"/>
                    <a:lumOff val="60000"/>
                  </a:schemeClr>
                </a:solidFill>
                <a:effectLst/>
              </a:rPr>
              <a:t>			   </a:t>
            </a:r>
            <a:r>
              <a:rPr lang="en-US" sz="4000" u="sng" dirty="0">
                <a:ln w="22225">
                  <a:solidFill>
                    <a:schemeClr val="accent2"/>
                  </a:solidFill>
                  <a:prstDash val="solid"/>
                </a:ln>
                <a:solidFill>
                  <a:schemeClr val="accent2">
                    <a:lumMod val="40000"/>
                    <a:lumOff val="60000"/>
                  </a:schemeClr>
                </a:solidFill>
                <a:effectLst/>
              </a:rPr>
              <a:t>strategies:</a:t>
            </a:r>
            <a:br>
              <a:rPr lang="en-US" sz="4000" dirty="0">
                <a:ln w="22225">
                  <a:solidFill>
                    <a:schemeClr val="accent2"/>
                  </a:solidFill>
                  <a:prstDash val="solid"/>
                </a:ln>
                <a:solidFill>
                  <a:schemeClr val="accent2">
                    <a:lumMod val="40000"/>
                    <a:lumOff val="60000"/>
                  </a:schemeClr>
                </a:solidFill>
                <a:effectLst/>
              </a:rPr>
            </a:br>
            <a:endParaRPr lang="en-US" sz="4000" dirty="0">
              <a:ln w="22225">
                <a:solidFill>
                  <a:schemeClr val="accent2"/>
                </a:solidFill>
                <a:prstDash val="solid"/>
              </a:ln>
              <a:solidFill>
                <a:schemeClr val="accent2">
                  <a:lumMod val="40000"/>
                  <a:lumOff val="60000"/>
                </a:schemeClr>
              </a:solidFill>
              <a:effectLst/>
            </a:endParaRPr>
          </a:p>
        </p:txBody>
      </p:sp>
      <p:sp>
        <p:nvSpPr>
          <p:cNvPr id="5" name="Content Placeholder 4"/>
          <p:cNvSpPr>
            <a:spLocks noGrp="1"/>
          </p:cNvSpPr>
          <p:nvPr>
            <p:ph sz="quarter" idx="1"/>
          </p:nvPr>
        </p:nvSpPr>
        <p:spPr>
          <a:xfrm>
            <a:off x="457200" y="1632585"/>
            <a:ext cx="7467600" cy="4986020"/>
          </a:xfrm>
        </p:spPr>
        <p:txBody>
          <a:bodyPr>
            <a:normAutofit lnSpcReduction="10000"/>
          </a:bodyPr>
          <a:lstStyle/>
          <a:p>
            <a:pPr lvl="0"/>
            <a:r>
              <a:rPr lang="en-US" altLang="en-US" sz="2000" dirty="0">
                <a:latin typeface="Arial Black" panose="020B0A04020102020204" pitchFamily="34" charset="0"/>
                <a:ea typeface="+mn-ea"/>
                <a:cs typeface="Calibri" panose="020F0502020204030204" charset="0"/>
              </a:rPr>
              <a:t>Firstly, we conduct different types of quiz and games in society. We provide the opportunity the people if they won the game or quiz then we will give the bike free but we mainly entertain the teenagers means  we use demographic segmentation.</a:t>
            </a:r>
            <a:endParaRPr lang="en-US" altLang="en-US" sz="2000" dirty="0">
              <a:latin typeface="Arial Black" panose="020B0A04020102020204" pitchFamily="34" charset="0"/>
              <a:ea typeface="+mn-ea"/>
              <a:cs typeface="Calibri" panose="020F0502020204030204" charset="0"/>
            </a:endParaRPr>
          </a:p>
          <a:p>
            <a:pPr lvl="0"/>
            <a:r>
              <a:rPr lang="en-US" altLang="en-US" sz="2000" dirty="0">
                <a:latin typeface="Arial Black" panose="020B0A04020102020204" pitchFamily="34" charset="0"/>
                <a:ea typeface="+mn-ea"/>
                <a:cs typeface="Calibri" panose="020F0502020204030204" charset="0"/>
              </a:rPr>
              <a:t>Secondly, we distribute the brochure pamphlet and we put the penaflex at main roundabouts (chrowangi) and buildings for advertisements and for promotions</a:t>
            </a:r>
            <a:endParaRPr lang="en-US" altLang="en-US" sz="2000" dirty="0">
              <a:latin typeface="Arial Black" panose="020B0A04020102020204" pitchFamily="34" charset="0"/>
              <a:ea typeface="+mn-ea"/>
              <a:cs typeface="Calibri" panose="020F0502020204030204" charset="0"/>
            </a:endParaRPr>
          </a:p>
          <a:p>
            <a:pPr lvl="0"/>
            <a:r>
              <a:rPr lang="en-US" altLang="en-US" sz="2000" dirty="0">
                <a:latin typeface="Arial Black" panose="020B0A04020102020204" pitchFamily="34" charset="0"/>
                <a:ea typeface="+mn-ea"/>
                <a:cs typeface="Calibri" panose="020F0502020204030204" charset="0"/>
              </a:rPr>
              <a:t>Thirdly, We post the brochure in different facebook groups and mail all the universities and colleges with respect to the area , and we request the management of universities and colleges  for seminar ,workshop , and different sessions </a:t>
            </a:r>
            <a:r>
              <a:rPr lang="en-US" u="sng" dirty="0"/>
              <a:t> </a:t>
            </a:r>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lightRig rig="threePt" dir="t"/>
            </a:scene3d>
          </a:bodyPr>
          <a:lstStyle/>
          <a:p>
            <a:r>
              <a:rPr lang="en-US" b="1" dirty="0">
                <a:ln/>
                <a:solidFill>
                  <a:schemeClr val="accent1">
                    <a:lumMod val="75000"/>
                  </a:schemeClr>
                </a:solidFill>
                <a:effectLst>
                  <a:outerShdw blurRad="38100" dist="19050" dir="2700000" algn="tl" rotWithShape="0">
                    <a:schemeClr val="dk1">
                      <a:alpha val="40000"/>
                    </a:schemeClr>
                  </a:outerShdw>
                </a:effectLst>
              </a:rPr>
              <a:t>MARKETING STRATEGIES:</a:t>
            </a:r>
            <a:br>
              <a:rPr lang="en-US" b="1" dirty="0">
                <a:ln/>
                <a:solidFill>
                  <a:schemeClr val="accent1">
                    <a:lumMod val="75000"/>
                  </a:schemeClr>
                </a:solidFill>
                <a:effectLst>
                  <a:outerShdw blurRad="38100" dist="19050" dir="2700000" algn="tl" rotWithShape="0">
                    <a:schemeClr val="dk1">
                      <a:alpha val="40000"/>
                    </a:schemeClr>
                  </a:outerShdw>
                </a:effectLst>
              </a:rPr>
            </a:br>
            <a:r>
              <a:rPr lang="en-US" b="1" dirty="0">
                <a:ln/>
                <a:solidFill>
                  <a:schemeClr val="accent1">
                    <a:lumMod val="75000"/>
                  </a:schemeClr>
                </a:solidFill>
                <a:effectLst>
                  <a:outerShdw blurRad="38100" dist="19050" dir="2700000" algn="tl" rotWithShape="0">
                    <a:schemeClr val="dk1">
                      <a:alpha val="40000"/>
                    </a:schemeClr>
                  </a:outerShdw>
                </a:effectLst>
              </a:rPr>
              <a:t>1)PRODUCT:</a:t>
            </a:r>
            <a:br>
              <a:rPr lang="en-US" b="1" dirty="0">
                <a:ln/>
                <a:solidFill>
                  <a:schemeClr val="accent1">
                    <a:lumMod val="75000"/>
                  </a:schemeClr>
                </a:solidFill>
                <a:effectLst>
                  <a:outerShdw blurRad="38100" dist="19050" dir="2700000" algn="tl" rotWithShape="0">
                    <a:schemeClr val="dk1">
                      <a:alpha val="40000"/>
                    </a:schemeClr>
                  </a:outerShdw>
                </a:effectLst>
              </a:rPr>
            </a:br>
            <a:r>
              <a:rPr lang="en-US" b="1" dirty="0">
                <a:ln/>
                <a:solidFill>
                  <a:schemeClr val="accent1">
                    <a:lumMod val="75000"/>
                  </a:schemeClr>
                </a:solidFill>
                <a:effectLst>
                  <a:outerShdw blurRad="38100" dist="19050" dir="2700000" algn="tl" rotWithShape="0">
                    <a:schemeClr val="dk1">
                      <a:alpha val="40000"/>
                    </a:schemeClr>
                  </a:outerShdw>
                </a:effectLst>
              </a:rPr>
              <a:t>   What SHAH BIKE actually is?</a:t>
            </a:r>
            <a:endParaRPr lang="en-US" b="1" dirty="0">
              <a:ln/>
              <a:solidFill>
                <a:schemeClr val="accent1">
                  <a:lumMod val="75000"/>
                </a:schemeClr>
              </a:solidFill>
              <a:effectLst>
                <a:outerShdw blurRad="38100" dist="19050" dir="2700000" algn="tl" rotWithShape="0">
                  <a:schemeClr val="dk1">
                    <a:alpha val="40000"/>
                  </a:schemeClr>
                </a:outerShdw>
              </a:effectLst>
            </a:endParaRPr>
          </a:p>
        </p:txBody>
      </p:sp>
      <p:sp>
        <p:nvSpPr>
          <p:cNvPr id="3" name="Content Placeholder 2"/>
          <p:cNvSpPr>
            <a:spLocks noGrp="1"/>
          </p:cNvSpPr>
          <p:nvPr>
            <p:ph sz="quarter" idx="1"/>
          </p:nvPr>
        </p:nvSpPr>
        <p:spPr/>
        <p:txBody>
          <a:bodyPr>
            <a:noAutofit/>
          </a:bodyPr>
          <a:lstStyle/>
          <a:p>
            <a:r>
              <a:rPr lang="en-US" altLang="en-US" sz="2000" dirty="0">
                <a:latin typeface="Arial Black" panose="020B0A04020102020204" pitchFamily="34" charset="0"/>
                <a:ea typeface="+mn-ea"/>
                <a:cs typeface="Calibri" panose="020F0502020204030204" charset="0"/>
              </a:rPr>
              <a:t>80 cc Engine</a:t>
            </a:r>
            <a:endParaRPr lang="en-US" altLang="en-US" sz="2000" dirty="0">
              <a:latin typeface="Arial Black" panose="020B0A04020102020204" pitchFamily="34" charset="0"/>
              <a:ea typeface="+mn-ea"/>
              <a:cs typeface="Calibri" panose="020F0502020204030204" charset="0"/>
            </a:endParaRPr>
          </a:p>
          <a:p>
            <a:pPr lvl="1"/>
            <a:r>
              <a:rPr lang="en-US" altLang="en-US" sz="2000" dirty="0">
                <a:latin typeface="Arial Black" panose="020B0A04020102020204" pitchFamily="34" charset="0"/>
                <a:ea typeface="+mn-ea"/>
                <a:cs typeface="Calibri" panose="020F0502020204030204" charset="0"/>
              </a:rPr>
              <a:t>which is super refined with its BS6 lineup</a:t>
            </a:r>
            <a:endParaRPr lang="en-US" altLang="en-US" sz="2000" dirty="0">
              <a:latin typeface="Arial Black" panose="020B0A04020102020204" pitchFamily="34" charset="0"/>
              <a:ea typeface="+mn-ea"/>
              <a:cs typeface="Calibri" panose="020F0502020204030204" charset="0"/>
            </a:endParaRPr>
          </a:p>
          <a:p>
            <a:r>
              <a:rPr lang="en-US" altLang="en-US" sz="2000" dirty="0">
                <a:latin typeface="Arial Black" panose="020B0A04020102020204" pitchFamily="34" charset="0"/>
                <a:ea typeface="+mn-ea"/>
                <a:cs typeface="Calibri" panose="020F0502020204030204" charset="0"/>
              </a:rPr>
              <a:t>Mileage 60km/hr</a:t>
            </a:r>
            <a:endParaRPr lang="en-US" altLang="en-US" sz="2000" dirty="0">
              <a:latin typeface="Arial Black" panose="020B0A04020102020204" pitchFamily="34" charset="0"/>
              <a:ea typeface="+mn-ea"/>
              <a:cs typeface="Calibri" panose="020F0502020204030204" charset="0"/>
            </a:endParaRPr>
          </a:p>
          <a:p>
            <a:pPr lvl="1"/>
            <a:r>
              <a:rPr lang="en-US" altLang="en-US" sz="2000" dirty="0">
                <a:latin typeface="Arial Black" panose="020B0A04020102020204" pitchFamily="34" charset="0"/>
                <a:ea typeface="+mn-ea"/>
                <a:cs typeface="Calibri" panose="020F0502020204030204" charset="0"/>
              </a:rPr>
              <a:t>You can get any where between 50-60 kmph</a:t>
            </a:r>
            <a:endParaRPr lang="en-US" altLang="en-US" sz="2000" dirty="0">
              <a:latin typeface="Arial Black" panose="020B0A04020102020204" pitchFamily="34" charset="0"/>
              <a:ea typeface="+mn-ea"/>
              <a:cs typeface="Calibri" panose="020F0502020204030204" charset="0"/>
            </a:endParaRPr>
          </a:p>
          <a:p>
            <a:r>
              <a:rPr lang="en-US" altLang="en-US" sz="2000" dirty="0">
                <a:latin typeface="Arial Black" panose="020B0A04020102020204" pitchFamily="34" charset="0"/>
                <a:ea typeface="+mn-ea"/>
                <a:cs typeface="Calibri" panose="020F0502020204030204" charset="0"/>
              </a:rPr>
              <a:t>Low noise exhaust</a:t>
            </a:r>
            <a:endParaRPr lang="en-US" altLang="en-US" sz="2000" dirty="0">
              <a:latin typeface="Arial Black" panose="020B0A04020102020204" pitchFamily="34" charset="0"/>
              <a:ea typeface="+mn-ea"/>
              <a:cs typeface="Calibri" panose="020F0502020204030204" charset="0"/>
            </a:endParaRPr>
          </a:p>
          <a:p>
            <a:pPr lvl="1"/>
            <a:r>
              <a:rPr lang="en-US" altLang="en-US" sz="2000" dirty="0">
                <a:latin typeface="Arial Black" panose="020B0A04020102020204" pitchFamily="34" charset="0"/>
                <a:ea typeface="+mn-ea"/>
                <a:cs typeface="Calibri" panose="020F0502020204030204" charset="0"/>
              </a:rPr>
              <a:t>Feels smooth when riding</a:t>
            </a:r>
            <a:endParaRPr lang="en-US" altLang="en-US" sz="2000" dirty="0">
              <a:latin typeface="Arial Black" panose="020B0A04020102020204" pitchFamily="34" charset="0"/>
              <a:ea typeface="+mn-ea"/>
              <a:cs typeface="Calibri" panose="020F0502020204030204" charset="0"/>
            </a:endParaRPr>
          </a:p>
          <a:p>
            <a:r>
              <a:rPr lang="en-US" altLang="en-US" sz="2000" dirty="0">
                <a:latin typeface="Arial Black" panose="020B0A04020102020204" pitchFamily="34" charset="0"/>
                <a:ea typeface="+mn-ea"/>
                <a:cs typeface="Calibri" panose="020F0502020204030204" charset="0"/>
              </a:rPr>
              <a:t>Integrated with 4 speed Gearbox</a:t>
            </a:r>
            <a:endParaRPr lang="en-US" altLang="en-US" sz="2000" dirty="0">
              <a:latin typeface="Arial Black" panose="020B0A04020102020204" pitchFamily="34" charset="0"/>
              <a:ea typeface="+mn-ea"/>
              <a:cs typeface="Calibri" panose="020F0502020204030204" charset="0"/>
            </a:endParaRPr>
          </a:p>
          <a:p>
            <a:r>
              <a:rPr lang="en-US" altLang="en-US" sz="2000" dirty="0">
                <a:latin typeface="Arial Black" panose="020B0A04020102020204" pitchFamily="34" charset="0"/>
                <a:ea typeface="+mn-ea"/>
                <a:cs typeface="Calibri" panose="020F0502020204030204" charset="0"/>
              </a:rPr>
              <a:t>Dual Shock Absorbers</a:t>
            </a:r>
            <a:endParaRPr lang="en-US" altLang="en-US" sz="2000" dirty="0">
              <a:latin typeface="Arial Black" panose="020B0A04020102020204" pitchFamily="34" charset="0"/>
              <a:ea typeface="+mn-ea"/>
              <a:cs typeface="Calibri" panose="020F0502020204030204" charset="0"/>
            </a:endParaRPr>
          </a:p>
          <a:p>
            <a:pPr lvl="1"/>
            <a:r>
              <a:rPr lang="en-US" altLang="en-US" sz="2000" dirty="0">
                <a:latin typeface="Arial Black" panose="020B0A04020102020204" pitchFamily="34" charset="0"/>
                <a:ea typeface="+mn-ea"/>
                <a:cs typeface="Calibri" panose="020F0502020204030204" charset="0"/>
              </a:rPr>
              <a:t>Keeps you Comfortable</a:t>
            </a:r>
            <a:endParaRPr lang="en-US" altLang="en-US" sz="2000" dirty="0">
              <a:latin typeface="Arial Black" panose="020B0A04020102020204" pitchFamily="34" charset="0"/>
              <a:ea typeface="+mn-ea"/>
              <a:cs typeface="Calibri" panose="020F0502020204030204" charset="0"/>
            </a:endParaRPr>
          </a:p>
          <a:p>
            <a:r>
              <a:rPr lang="en-US" altLang="en-US" sz="2000" dirty="0">
                <a:latin typeface="Arial Black" panose="020B0A04020102020204" pitchFamily="34" charset="0"/>
                <a:ea typeface="+mn-ea"/>
                <a:cs typeface="Calibri" panose="020F0502020204030204" charset="0"/>
              </a:rPr>
              <a:t>Drum Brakes</a:t>
            </a:r>
            <a:endParaRPr lang="en-US" altLang="en-US" sz="2000" dirty="0">
              <a:latin typeface="Arial Black" panose="020B0A04020102020204" pitchFamily="34" charset="0"/>
              <a:ea typeface="+mn-ea"/>
              <a:cs typeface="Calibri" panose="020F0502020204030204" charset="0"/>
            </a:endParaRPr>
          </a:p>
          <a:p>
            <a:pPr lvl="1"/>
            <a:r>
              <a:rPr lang="en-US" altLang="en-US" sz="2000" dirty="0">
                <a:latin typeface="Arial Black" panose="020B0A04020102020204" pitchFamily="34" charset="0"/>
                <a:ea typeface="+mn-ea"/>
                <a:cs typeface="Calibri" panose="020F0502020204030204" charset="0"/>
              </a:rPr>
              <a:t>Attached at the front and rear of the bike.</a:t>
            </a:r>
            <a:endParaRPr lang="en-US" altLang="en-US" sz="2000" dirty="0">
              <a:latin typeface="Arial Black" panose="020B0A04020102020204" pitchFamily="34" charset="0"/>
              <a:ea typeface="+mn-ea"/>
              <a:cs typeface="Calibri" panose="020F05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dirty="0"/>
              <a:t>SHAH BIKERS</a:t>
            </a:r>
            <a:endParaRPr lang="en-US" sz="6000" dirty="0"/>
          </a:p>
        </p:txBody>
      </p:sp>
      <p:sp>
        <p:nvSpPr>
          <p:cNvPr id="3" name="Subtitle 2"/>
          <p:cNvSpPr>
            <a:spLocks noGrp="1"/>
          </p:cNvSpPr>
          <p:nvPr>
            <p:ph type="subTitle" idx="1"/>
          </p:nvPr>
        </p:nvSpPr>
        <p:spPr/>
        <p:txBody>
          <a:bodyPr/>
          <a:lstStyle/>
          <a:p>
            <a:r>
              <a:rPr lang="en-US" dirty="0"/>
              <a:t>PROVIDING GOOD QUALITY OF BIKES WITH COMFORT AND STYLE</a:t>
            </a:r>
            <a:endParaRPr lang="en-US" dirty="0"/>
          </a:p>
          <a:p>
            <a:endParaRPr lang="en-US" dirty="0"/>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2)PRICE:</a:t>
            </a:r>
            <a:br>
              <a:rPr lang="en-US" b="1" dirty="0"/>
            </a:br>
            <a:r>
              <a:rPr lang="en-US" b="1" dirty="0"/>
              <a:t>   OUR PRICING STRATEGY</a:t>
            </a:r>
            <a:endParaRPr lang="en-US" b="1" dirty="0"/>
          </a:p>
        </p:txBody>
      </p:sp>
      <p:sp>
        <p:nvSpPr>
          <p:cNvPr id="3" name="Content Placeholder 2"/>
          <p:cNvSpPr>
            <a:spLocks noGrp="1"/>
          </p:cNvSpPr>
          <p:nvPr>
            <p:ph sz="quarter" idx="1"/>
          </p:nvPr>
        </p:nvSpPr>
        <p:spPr/>
        <p:txBody>
          <a:bodyPr>
            <a:normAutofit/>
          </a:bodyPr>
          <a:lstStyle/>
          <a:p>
            <a:r>
              <a:rPr lang="en-US" altLang="en-US" dirty="0">
                <a:latin typeface="Arial Black" panose="020B0A04020102020204" pitchFamily="34" charset="0"/>
                <a:ea typeface="+mn-ea"/>
                <a:cs typeface="Calibri" panose="020F0502020204030204" charset="0"/>
              </a:rPr>
              <a:t>We have applied Economy Pricing on our Bikes to  make our customers feel they are in control.</a:t>
            </a:r>
            <a:endParaRPr lang="en-US" altLang="en-US" dirty="0">
              <a:latin typeface="Arial Black" panose="020B0A04020102020204" pitchFamily="34" charset="0"/>
              <a:ea typeface="+mn-ea"/>
              <a:cs typeface="Calibri" panose="020F0502020204030204" charset="0"/>
            </a:endParaRPr>
          </a:p>
          <a:p>
            <a:r>
              <a:rPr lang="en-US" altLang="en-US" dirty="0">
                <a:latin typeface="Arial Black" panose="020B0A04020102020204" pitchFamily="34" charset="0"/>
                <a:ea typeface="+mn-ea"/>
                <a:cs typeface="Calibri" panose="020F0502020204030204" charset="0"/>
              </a:rPr>
              <a:t>The Bike prices are based on Penetration pricing so that our Bikes can penetrate in the market easily which will result in more positive word-of-mouth and this will produce more sales and profits.</a:t>
            </a:r>
            <a:endParaRPr lang="en-US" altLang="en-US" dirty="0">
              <a:latin typeface="Arial Black" panose="020B0A04020102020204" pitchFamily="34" charset="0"/>
              <a:ea typeface="+mn-ea"/>
              <a:cs typeface="Calibri" panose="020F0502020204030204" charset="0"/>
            </a:endParaRPr>
          </a:p>
          <a:p>
            <a:r>
              <a:rPr lang="en-US" altLang="en-US" dirty="0">
                <a:latin typeface="Arial Black" panose="020B0A04020102020204" pitchFamily="34" charset="0"/>
                <a:ea typeface="+mn-ea"/>
                <a:cs typeface="Calibri" panose="020F0502020204030204" charset="0"/>
              </a:rPr>
              <a:t>We continuously improve and innovate our current pricing method, making sure it stays ahead of the game and is adjusted to prevailing industry trends.</a:t>
            </a:r>
            <a:endParaRPr lang="en-US" altLang="en-US" dirty="0">
              <a:latin typeface="Arial Black" panose="020B0A04020102020204" pitchFamily="34" charset="0"/>
              <a:ea typeface="+mn-ea"/>
              <a:cs typeface="Calibri" panose="020F05020202040302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7467600" cy="1478915"/>
          </a:xfrm>
        </p:spPr>
        <p:txBody>
          <a:bodyPr>
            <a:normAutofit fontScale="90000"/>
          </a:bodyPr>
          <a:lstStyle/>
          <a:p>
            <a:r>
              <a:rPr lang="en-US" b="1" dirty="0">
                <a:ln w="22225">
                  <a:solidFill>
                    <a:schemeClr val="accent2"/>
                  </a:solidFill>
                  <a:prstDash val="solid"/>
                </a:ln>
                <a:solidFill>
                  <a:schemeClr val="accent2">
                    <a:lumMod val="40000"/>
                    <a:lumOff val="60000"/>
                  </a:schemeClr>
                </a:solidFill>
                <a:effectLst/>
              </a:rPr>
              <a:t>3)PLACE:</a:t>
            </a:r>
            <a:br>
              <a:rPr lang="en-US" b="1" dirty="0">
                <a:ln w="22225">
                  <a:solidFill>
                    <a:schemeClr val="accent2"/>
                  </a:solidFill>
                  <a:prstDash val="solid"/>
                </a:ln>
                <a:solidFill>
                  <a:schemeClr val="accent2">
                    <a:lumMod val="40000"/>
                    <a:lumOff val="60000"/>
                  </a:schemeClr>
                </a:solidFill>
                <a:effectLst/>
              </a:rPr>
            </a:br>
            <a:r>
              <a:rPr lang="en-US" b="1" dirty="0">
                <a:ln w="22225">
                  <a:solidFill>
                    <a:schemeClr val="accent2"/>
                  </a:solidFill>
                  <a:prstDash val="solid"/>
                </a:ln>
                <a:solidFill>
                  <a:schemeClr val="accent2">
                    <a:lumMod val="40000"/>
                    <a:lumOff val="60000"/>
                  </a:schemeClr>
                </a:solidFill>
                <a:effectLst/>
              </a:rPr>
              <a:t>   More about us!!!				(1/2)</a:t>
            </a:r>
            <a:endParaRPr lang="en-US" b="1" dirty="0">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quarter" idx="1"/>
          </p:nvPr>
        </p:nvSpPr>
        <p:spPr/>
        <p:txBody>
          <a:bodyPr/>
          <a:lstStyle/>
          <a:p>
            <a:r>
              <a:rPr lang="en-US" altLang="en-US" dirty="0">
                <a:latin typeface="Arial Black" panose="020B0A04020102020204" pitchFamily="34" charset="0"/>
                <a:ea typeface="+mn-ea"/>
                <a:cs typeface="Calibri" panose="020F0502020204030204" charset="0"/>
              </a:rPr>
              <a:t>We are currently located in Karachi ,Islamabad , and Lahore.</a:t>
            </a:r>
            <a:endParaRPr lang="en-US" altLang="en-US" dirty="0">
              <a:latin typeface="Arial Black" panose="020B0A04020102020204" pitchFamily="34" charset="0"/>
              <a:ea typeface="+mn-ea"/>
              <a:cs typeface="Calibri" panose="020F0502020204030204" charset="0"/>
            </a:endParaRPr>
          </a:p>
          <a:p>
            <a:r>
              <a:rPr lang="en-US" altLang="en-US" dirty="0">
                <a:latin typeface="Arial Black" panose="020B0A04020102020204" pitchFamily="34" charset="0"/>
                <a:ea typeface="+mn-ea"/>
                <a:cs typeface="Calibri" panose="020F0502020204030204" charset="0"/>
              </a:rPr>
              <a:t>We sell our bikes through authorized dealers which enables us to retain control and approach large number of potential customers.</a:t>
            </a:r>
            <a:endParaRPr lang="en-US" altLang="en-US" dirty="0">
              <a:latin typeface="Arial Black" panose="020B0A04020102020204" pitchFamily="34" charset="0"/>
              <a:ea typeface="+mn-ea"/>
              <a:cs typeface="Calibri" panose="020F0502020204030204" charset="0"/>
            </a:endParaRPr>
          </a:p>
          <a:p>
            <a:r>
              <a:rPr lang="en-US" altLang="en-US" dirty="0">
                <a:latin typeface="Arial Black" panose="020B0A04020102020204" pitchFamily="34" charset="0"/>
                <a:ea typeface="+mn-ea"/>
                <a:cs typeface="Calibri" panose="020F0502020204030204" charset="0"/>
              </a:rPr>
              <a:t>We also care for our Online customers as they can approach us on our official website or can complete their purchases on the PakWheels official website.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22225">
                  <a:solidFill>
                    <a:schemeClr val="accent2"/>
                  </a:solidFill>
                  <a:prstDash val="solid"/>
                </a:ln>
                <a:solidFill>
                  <a:schemeClr val="accent2">
                    <a:lumMod val="40000"/>
                    <a:lumOff val="60000"/>
                  </a:schemeClr>
                </a:solidFill>
                <a:effectLst/>
              </a:rPr>
              <a:t>More about us!!!				(2/2)</a:t>
            </a:r>
            <a:endParaRPr lang="en-US" b="1" dirty="0">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quarter" idx="1"/>
          </p:nvPr>
        </p:nvSpPr>
        <p:spPr/>
        <p:txBody>
          <a:bodyPr/>
          <a:lstStyle/>
          <a:p>
            <a:r>
              <a:rPr lang="en-US" altLang="en-US" dirty="0">
                <a:latin typeface="Arial Black" panose="020B0A04020102020204" pitchFamily="34" charset="0"/>
                <a:ea typeface="+mn-ea"/>
                <a:cs typeface="Calibri" panose="020F0502020204030204" charset="0"/>
              </a:rPr>
              <a:t>We try to give relaxation to our customers by providing them with 2 options as payment terms:</a:t>
            </a:r>
            <a:endParaRPr lang="en-US" altLang="en-US" dirty="0">
              <a:latin typeface="Arial Black" panose="020B0A04020102020204" pitchFamily="34" charset="0"/>
              <a:ea typeface="+mn-ea"/>
              <a:cs typeface="Calibri" panose="020F0502020204030204" charset="0"/>
            </a:endParaRPr>
          </a:p>
          <a:p>
            <a:pPr marL="457200" indent="-457200">
              <a:buFont typeface="+mj-lt"/>
              <a:buAutoNum type="arabicPeriod"/>
            </a:pPr>
            <a:r>
              <a:rPr lang="en-US" altLang="en-US" dirty="0">
                <a:latin typeface="Arial Black" panose="020B0A04020102020204" pitchFamily="34" charset="0"/>
                <a:ea typeface="+mn-ea"/>
                <a:cs typeface="Calibri" panose="020F0502020204030204" charset="0"/>
              </a:rPr>
              <a:t>To pay the invoices in 30 days.</a:t>
            </a:r>
            <a:endParaRPr lang="en-US" altLang="en-US" dirty="0">
              <a:latin typeface="Arial Black" panose="020B0A04020102020204" pitchFamily="34" charset="0"/>
              <a:ea typeface="+mn-ea"/>
              <a:cs typeface="Calibri" panose="020F0502020204030204" charset="0"/>
            </a:endParaRPr>
          </a:p>
          <a:p>
            <a:pPr marL="457200" indent="-457200">
              <a:buFont typeface="+mj-lt"/>
              <a:buAutoNum type="arabicPeriod"/>
            </a:pPr>
            <a:r>
              <a:rPr lang="en-US" altLang="en-US" dirty="0">
                <a:latin typeface="Arial Black" panose="020B0A04020102020204" pitchFamily="34" charset="0"/>
                <a:ea typeface="+mn-ea"/>
                <a:cs typeface="Calibri" panose="020F0502020204030204" charset="0"/>
              </a:rPr>
              <a:t>To pay in 2 installments:</a:t>
            </a:r>
            <a:endParaRPr lang="en-US" altLang="en-US" dirty="0">
              <a:latin typeface="Arial Black" panose="020B0A04020102020204" pitchFamily="34" charset="0"/>
              <a:ea typeface="+mn-ea"/>
              <a:cs typeface="Calibri" panose="020F0502020204030204" charset="0"/>
            </a:endParaRPr>
          </a:p>
          <a:p>
            <a:pPr marL="822960" lvl="1" indent="-457200">
              <a:buFont typeface="+mj-lt"/>
              <a:buAutoNum type="alphaLcParenR"/>
            </a:pPr>
            <a:r>
              <a:rPr lang="en-US" altLang="en-US" sz="2400" dirty="0">
                <a:latin typeface="Arial Black" panose="020B0A04020102020204" pitchFamily="34" charset="0"/>
                <a:ea typeface="+mn-ea"/>
                <a:cs typeface="Calibri" panose="020F0502020204030204" charset="0"/>
              </a:rPr>
              <a:t>First installment covers 80% of the receivable and is paid as soon as the bike is delivered to the client.</a:t>
            </a:r>
            <a:endParaRPr lang="en-US" altLang="en-US" sz="2400" dirty="0">
              <a:latin typeface="Arial Black" panose="020B0A04020102020204" pitchFamily="34" charset="0"/>
              <a:ea typeface="+mn-ea"/>
              <a:cs typeface="Calibri" panose="020F0502020204030204" charset="0"/>
            </a:endParaRPr>
          </a:p>
          <a:p>
            <a:pPr marL="822960" lvl="1" indent="-457200">
              <a:buFont typeface="+mj-lt"/>
              <a:buAutoNum type="alphaLcParenR"/>
            </a:pPr>
            <a:r>
              <a:rPr lang="en-US" altLang="en-US" sz="2400" dirty="0">
                <a:latin typeface="Arial Black" panose="020B0A04020102020204" pitchFamily="34" charset="0"/>
                <a:ea typeface="+mn-ea"/>
                <a:cs typeface="Calibri" panose="020F0502020204030204" charset="0"/>
              </a:rPr>
              <a:t>Second installment covers the remaining 20%</a:t>
            </a:r>
            <a:r>
              <a:rPr lang="en-US" dirty="0"/>
              <a:t>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467600" cy="752475"/>
          </a:xfrm>
        </p:spPr>
        <p:txBody>
          <a:bodyPr>
            <a:noAutofit/>
          </a:bodyPr>
          <a:lstStyle/>
          <a:p>
            <a:r>
              <a:rPr lang="en-US" sz="3200" dirty="0">
                <a:ln w="22225">
                  <a:solidFill>
                    <a:schemeClr val="accent2"/>
                  </a:solidFill>
                  <a:prstDash val="solid"/>
                </a:ln>
                <a:solidFill>
                  <a:schemeClr val="accent2">
                    <a:lumMod val="40000"/>
                    <a:lumOff val="60000"/>
                  </a:schemeClr>
                </a:solidFill>
                <a:effectLst/>
              </a:rPr>
              <a:t>PROMOTION: </a:t>
            </a:r>
            <a:endParaRPr lang="en-US" sz="3200" dirty="0">
              <a:ln w="22225">
                <a:solidFill>
                  <a:schemeClr val="accent2"/>
                </a:solidFill>
                <a:prstDash val="solid"/>
              </a:ln>
              <a:solidFill>
                <a:schemeClr val="accent2">
                  <a:lumMod val="40000"/>
                  <a:lumOff val="60000"/>
                </a:schemeClr>
              </a:solidFill>
              <a:effectLst/>
            </a:endParaRPr>
          </a:p>
        </p:txBody>
      </p:sp>
      <p:sp>
        <p:nvSpPr>
          <p:cNvPr id="3" name="TextBox 2"/>
          <p:cNvSpPr txBox="1"/>
          <p:nvPr/>
        </p:nvSpPr>
        <p:spPr>
          <a:xfrm>
            <a:off x="152400" y="609600"/>
            <a:ext cx="8534400" cy="6000750"/>
          </a:xfrm>
          <a:prstGeom prst="rect">
            <a:avLst/>
          </a:prstGeom>
          <a:noFill/>
        </p:spPr>
        <p:txBody>
          <a:bodyPr wrap="square" rtlCol="0">
            <a:spAutoFit/>
          </a:bodyPr>
          <a:lstStyle/>
          <a:p>
            <a:pPr algn="ctr"/>
            <a:r>
              <a:rPr lang="en-US" dirty="0">
                <a:ln/>
                <a:solidFill>
                  <a:schemeClr val="accent1">
                    <a:lumMod val="60000"/>
                    <a:lumOff val="40000"/>
                  </a:schemeClr>
                </a:solidFill>
                <a:effectLst>
                  <a:outerShdw blurRad="38100" dist="19050" dir="2700000" algn="tl" rotWithShape="0">
                    <a:schemeClr val="dk1">
                      <a:alpha val="40000"/>
                    </a:schemeClr>
                  </a:outerShdw>
                </a:effectLst>
              </a:rPr>
              <a:t>“</a:t>
            </a:r>
            <a:r>
              <a:rPr lang="en-US" sz="2400" b="1" dirty="0">
                <a:ln/>
                <a:solidFill>
                  <a:schemeClr val="accent1">
                    <a:lumMod val="60000"/>
                    <a:lumOff val="40000"/>
                  </a:schemeClr>
                </a:solidFill>
                <a:effectLst>
                  <a:outerShdw blurRad="38100" dist="19050" dir="2700000" algn="tl" rotWithShape="0">
                    <a:schemeClr val="dk1">
                      <a:alpha val="40000"/>
                    </a:schemeClr>
                  </a:outerShdw>
                </a:effectLst>
              </a:rPr>
              <a:t>Let’s start journey</a:t>
            </a:r>
            <a:r>
              <a:rPr lang="en-US" dirty="0">
                <a:ln/>
                <a:solidFill>
                  <a:schemeClr val="accent1">
                    <a:lumMod val="60000"/>
                    <a:lumOff val="40000"/>
                  </a:schemeClr>
                </a:solidFill>
                <a:effectLst>
                  <a:outerShdw blurRad="38100" dist="19050" dir="2700000" algn="tl" rotWithShape="0">
                    <a:schemeClr val="dk1">
                      <a:alpha val="40000"/>
                    </a:schemeClr>
                  </a:outerShdw>
                </a:effectLst>
              </a:rPr>
              <a:t>”</a:t>
            </a:r>
            <a:endParaRPr lang="en-US" dirty="0">
              <a:ln/>
              <a:solidFill>
                <a:schemeClr val="accent1">
                  <a:lumMod val="60000"/>
                  <a:lumOff val="40000"/>
                </a:schemeClr>
              </a:solidFill>
              <a:effectLst>
                <a:outerShdw blurRad="38100" dist="19050" dir="2700000" algn="tl" rotWithShape="0">
                  <a:schemeClr val="dk1">
                    <a:alpha val="40000"/>
                  </a:schemeClr>
                </a:outerShdw>
              </a:effectLst>
            </a:endParaRPr>
          </a:p>
          <a:p>
            <a:r>
              <a:rPr lang="en-US" altLang="en-US" sz="2000" dirty="0">
                <a:latin typeface="Arial Black" panose="020B0A04020102020204" pitchFamily="34" charset="0"/>
                <a:cs typeface="Calibri" panose="020F0502020204030204" charset="0"/>
              </a:rPr>
              <a:t>Medium of Promotion: </a:t>
            </a:r>
            <a:endParaRPr lang="en-US" altLang="en-US" sz="2000" dirty="0">
              <a:latin typeface="Arial Black" panose="020B0A04020102020204" pitchFamily="34" charset="0"/>
              <a:cs typeface="Calibri" panose="020F0502020204030204" charset="0"/>
            </a:endParaRPr>
          </a:p>
          <a:p>
            <a:pPr marL="285750" indent="-285750">
              <a:buFont typeface="Arial" panose="020B0604020202020204" pitchFamily="34" charset="0"/>
              <a:buChar char="•"/>
            </a:pPr>
            <a:r>
              <a:rPr lang="en-US" altLang="en-US" sz="2000" dirty="0">
                <a:latin typeface="Arial Black" panose="020B0A04020102020204" pitchFamily="34" charset="0"/>
                <a:cs typeface="Calibri" panose="020F0502020204030204" charset="0"/>
              </a:rPr>
              <a:t>ONLINE:</a:t>
            </a:r>
            <a:endParaRPr lang="en-US" altLang="en-US" sz="2000" dirty="0">
              <a:latin typeface="Arial Black" panose="020B0A04020102020204" pitchFamily="34" charset="0"/>
              <a:cs typeface="Calibri" panose="020F0502020204030204" charset="0"/>
            </a:endParaRPr>
          </a:p>
          <a:p>
            <a:pPr marL="742950" lvl="1" indent="-285750">
              <a:buFont typeface="Wingdings" panose="05000000000000000000" pitchFamily="2" charset="2"/>
              <a:buChar char="v"/>
            </a:pPr>
            <a:r>
              <a:rPr lang="en-US" altLang="en-US" sz="2000" dirty="0">
                <a:latin typeface="Arial Black" panose="020B0A04020102020204" pitchFamily="34" charset="0"/>
                <a:cs typeface="Calibri" panose="020F0502020204030204" charset="0"/>
              </a:rPr>
              <a:t> Through our social media plattforms(Instagram, Facebook and twitter).</a:t>
            </a:r>
            <a:r>
              <a:rPr lang="en-US" altLang="en-US" sz="2000" b="0" i="0" dirty="0">
                <a:latin typeface="Arial Black" panose="020B0A04020102020204" pitchFamily="34" charset="0"/>
                <a:cs typeface="Calibri" panose="020F0502020204030204" charset="0"/>
              </a:rPr>
              <a:t> By posting important announcements and photos our page will attract the customers’ attention.</a:t>
            </a:r>
            <a:endParaRPr lang="en-US" altLang="en-US" sz="2000" dirty="0">
              <a:latin typeface="Arial Black" panose="020B0A04020102020204" pitchFamily="34" charset="0"/>
              <a:cs typeface="Calibri" panose="020F0502020204030204" charset="0"/>
            </a:endParaRPr>
          </a:p>
          <a:p>
            <a:pPr marL="742950" lvl="1" indent="-285750">
              <a:buFont typeface="Wingdings" panose="05000000000000000000" pitchFamily="2" charset="2"/>
              <a:buChar char="v"/>
            </a:pPr>
            <a:r>
              <a:rPr lang="en-US" altLang="en-US" sz="2000" dirty="0">
                <a:latin typeface="Arial Black" panose="020B0A04020102020204" pitchFamily="34" charset="0"/>
                <a:cs typeface="Calibri" panose="020F0502020204030204" charset="0"/>
              </a:rPr>
              <a:t> Other main Online Promotion Platforms are our own website to give basic knowledge about our product and this website promote through company Social platforms.</a:t>
            </a:r>
            <a:endParaRPr lang="en-US" altLang="en-US" sz="2000" dirty="0">
              <a:latin typeface="Arial Black" panose="020B0A04020102020204" pitchFamily="34" charset="0"/>
              <a:cs typeface="Calibri" panose="020F0502020204030204" charset="0"/>
            </a:endParaRPr>
          </a:p>
          <a:p>
            <a:pPr lvl="1"/>
            <a:r>
              <a:rPr lang="en-US" altLang="en-US" sz="2000" dirty="0">
                <a:latin typeface="Arial Black" panose="020B0A04020102020204" pitchFamily="34" charset="0"/>
                <a:cs typeface="Calibri" panose="020F0502020204030204" charset="0"/>
              </a:rPr>
              <a:t>	</a:t>
            </a:r>
            <a:r>
              <a:rPr lang="en-US" altLang="en-US" sz="2000" b="0" i="0" dirty="0">
                <a:latin typeface="Arial Black" panose="020B0A04020102020204" pitchFamily="34" charset="0"/>
                <a:cs typeface="Calibri" panose="020F0502020204030204" charset="0"/>
              </a:rPr>
              <a:t>No matter how big or small our bike business is, without an online presence, we are invisible. For that reason, it is crucial to put our business online and keep the customers updated about the shop’s services or products. With this, make sure </a:t>
            </a:r>
            <a:r>
              <a:rPr lang="en-US" altLang="en-US" sz="2000" dirty="0">
                <a:latin typeface="Arial Black" panose="020B0A04020102020204" pitchFamily="34" charset="0"/>
                <a:cs typeface="Calibri" panose="020F0502020204030204" charset="0"/>
              </a:rPr>
              <a:t>that we</a:t>
            </a:r>
            <a:r>
              <a:rPr lang="en-US" altLang="en-US" sz="2000" b="0" i="0" dirty="0">
                <a:latin typeface="Arial Black" panose="020B0A04020102020204" pitchFamily="34" charset="0"/>
                <a:cs typeface="Calibri" panose="020F0502020204030204" charset="0"/>
              </a:rPr>
              <a:t> provide former customers’ testimonial so they can get a better insight into our professionalism.</a:t>
            </a:r>
            <a:endParaRPr lang="en-US" altLang="en-US" sz="2000" dirty="0">
              <a:latin typeface="Arial Black" panose="020B0A04020102020204" pitchFamily="34" charset="0"/>
              <a:cs typeface="Calibri" panose="020F0502020204030204" charset="0"/>
            </a:endParaRPr>
          </a:p>
          <a:p>
            <a:pPr marL="742950" lvl="1" indent="-285750">
              <a:buFont typeface="Wingdings" panose="05000000000000000000" pitchFamily="2" charset="2"/>
              <a:buChar char="v"/>
            </a:pPr>
            <a:endParaRPr lang="en-US" altLang="en-US" sz="2000" dirty="0">
              <a:latin typeface="Arial Black" panose="020B0A04020102020204" pitchFamily="34" charset="0"/>
              <a:cs typeface="Calibri" panose="020F05020202040302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304800" y="609600"/>
            <a:ext cx="8153400" cy="4092575"/>
          </a:xfrm>
          <a:prstGeom prst="rect">
            <a:avLst/>
          </a:prstGeom>
          <a:noFill/>
        </p:spPr>
        <p:txBody>
          <a:bodyPr wrap="square" rtlCol="0">
            <a:spAutoFit/>
          </a:bodyPr>
          <a:p>
            <a:pPr marL="742950" lvl="1" indent="-285750">
              <a:buFont typeface="Wingdings" panose="05000000000000000000" pitchFamily="2" charset="2"/>
              <a:buChar char="v"/>
            </a:pPr>
            <a:r>
              <a:rPr lang="en-US" altLang="en-US" sz="2000" dirty="0">
                <a:latin typeface="Arial Black" panose="020B0A04020102020204" pitchFamily="34" charset="0"/>
                <a:cs typeface="Calibri" panose="020F0502020204030204" charset="0"/>
                <a:sym typeface="+mn-ea"/>
              </a:rPr>
              <a:t>Also, on different related websites like pakwheels and olx.</a:t>
            </a:r>
            <a:endParaRPr lang="en-US" altLang="en-US" sz="2000" dirty="0">
              <a:latin typeface="Arial Black" panose="020B0A04020102020204" pitchFamily="34" charset="0"/>
              <a:cs typeface="Calibri" panose="020F0502020204030204" charset="0"/>
            </a:endParaRPr>
          </a:p>
          <a:p>
            <a:pPr marL="742950" lvl="1" indent="-285750">
              <a:buFont typeface="Wingdings" panose="05000000000000000000" pitchFamily="2" charset="2"/>
              <a:buChar char="v"/>
            </a:pPr>
            <a:r>
              <a:rPr lang="en-US" altLang="en-US" sz="2000" dirty="0">
                <a:latin typeface="Arial Black" panose="020B0A04020102020204" pitchFamily="34" charset="0"/>
                <a:cs typeface="Calibri" panose="020F0502020204030204" charset="0"/>
                <a:sym typeface="+mn-ea"/>
              </a:rPr>
              <a:t>Take advantage of content marketing we will upload an e-book or basic guide for customers. By doing so, our users can sign–up for our newsletter. This type of marketing strategy is extremely popular nowadays. For a motor-cycle business, a good idea would be to help the customers choose a good motor-cycle.</a:t>
            </a:r>
            <a:endParaRPr lang="en-US" altLang="en-US" sz="2000" dirty="0">
              <a:latin typeface="Arial Black" panose="020B0A04020102020204" pitchFamily="34" charset="0"/>
              <a:cs typeface="Calibri" panose="020F0502020204030204" charset="0"/>
            </a:endParaRPr>
          </a:p>
          <a:p>
            <a:pPr lvl="1"/>
            <a:r>
              <a:rPr lang="en-US" altLang="en-US" sz="2000" dirty="0">
                <a:latin typeface="Arial Black" panose="020B0A04020102020204" pitchFamily="34" charset="0"/>
                <a:cs typeface="Calibri" panose="020F0502020204030204" charset="0"/>
                <a:sym typeface="+mn-ea"/>
              </a:rPr>
              <a:t>We will try to engage them by writing blogs on our social media platforms and on different related websites.</a:t>
            </a:r>
            <a:endParaRPr lang="en-US" altLang="en-US" sz="2000" dirty="0">
              <a:latin typeface="Arial Black" panose="020B0A04020102020204" pitchFamily="34" charset="0"/>
              <a:cs typeface="Calibri" panose="020F0502020204030204" charset="0"/>
            </a:endParaRPr>
          </a:p>
          <a:p>
            <a:endParaRPr lang="en-US" altLang="en-US" sz="2000" dirty="0">
              <a:latin typeface="Arial Black" panose="020B0A04020102020204" pitchFamily="34" charset="0"/>
              <a:cs typeface="Calibri" panose="020F05020202040302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9100" y="457200"/>
            <a:ext cx="8305800" cy="6523990"/>
          </a:xfrm>
          <a:prstGeom prst="rect">
            <a:avLst/>
          </a:prstGeom>
          <a:noFill/>
        </p:spPr>
        <p:txBody>
          <a:bodyPr wrap="square" rtlCol="0">
            <a:spAutoFit/>
          </a:bodyPr>
          <a:lstStyle/>
          <a:p>
            <a:pPr lvl="1"/>
            <a:endParaRPr lang="en-US" dirty="0"/>
          </a:p>
          <a:p>
            <a:pPr marL="285750" indent="-285750">
              <a:buFont typeface="Arial" panose="020B0604020202020204" pitchFamily="34" charset="0"/>
              <a:buChar char="•"/>
            </a:pPr>
            <a:r>
              <a:rPr lang="en-US" altLang="en-US" sz="2000" dirty="0">
                <a:latin typeface="Arial Black" panose="020B0A04020102020204" pitchFamily="34" charset="0"/>
                <a:cs typeface="Calibri" panose="020F0502020204030204" charset="0"/>
              </a:rPr>
              <a:t>OFFLINE:</a:t>
            </a:r>
            <a:endParaRPr lang="en-US" altLang="en-US" sz="2000" dirty="0">
              <a:latin typeface="Arial Black" panose="020B0A04020102020204" pitchFamily="34" charset="0"/>
              <a:cs typeface="Calibri" panose="020F0502020204030204" charset="0"/>
            </a:endParaRPr>
          </a:p>
          <a:p>
            <a:pPr marL="742950" lvl="1" indent="-285750">
              <a:buFont typeface="Wingdings" panose="05000000000000000000" pitchFamily="2" charset="2"/>
              <a:buChar char="v"/>
            </a:pPr>
            <a:r>
              <a:rPr lang="en-US" altLang="en-US" sz="2000" dirty="0">
                <a:latin typeface="Arial Black" panose="020B0A04020102020204" pitchFamily="34" charset="0"/>
                <a:cs typeface="Calibri" panose="020F0502020204030204" charset="0"/>
              </a:rPr>
              <a:t>We will do offline promotion most hotspot means Petrol Stations, through the pamphlet in busses and other medium of transport and, also in public area we will build our own stalls and showcase our products.</a:t>
            </a:r>
            <a:endParaRPr lang="en-US" altLang="en-US" sz="2000" dirty="0">
              <a:latin typeface="Arial Black" panose="020B0A04020102020204" pitchFamily="34" charset="0"/>
              <a:cs typeface="Calibri" panose="020F0502020204030204" charset="0"/>
            </a:endParaRPr>
          </a:p>
          <a:p>
            <a:pPr marL="742950" lvl="1" indent="-285750">
              <a:buFont typeface="Wingdings" panose="05000000000000000000" pitchFamily="2" charset="2"/>
              <a:buChar char="v"/>
            </a:pPr>
            <a:r>
              <a:rPr lang="en-US" altLang="en-US" sz="2000" dirty="0">
                <a:latin typeface="Arial Black" panose="020B0A04020102020204" pitchFamily="34" charset="0"/>
                <a:cs typeface="Calibri" panose="020F0502020204030204" charset="0"/>
              </a:rPr>
              <a:t>As compared to other vehicles bikes are eco-friendly vehicle. </a:t>
            </a:r>
            <a:r>
              <a:rPr lang="en-US" altLang="en-US" sz="2000" b="0" i="0" dirty="0">
                <a:latin typeface="Arial Black" panose="020B0A04020102020204" pitchFamily="34" charset="0"/>
                <a:cs typeface="Calibri" panose="020F0502020204030204" charset="0"/>
              </a:rPr>
              <a:t>Get this message across by </a:t>
            </a:r>
            <a:r>
              <a:rPr lang="en-US" altLang="en-US" sz="2000" b="0" i="0" strike="noStrike" dirty="0">
                <a:latin typeface="Arial Black" panose="020B0A04020102020204" pitchFamily="34" charset="0"/>
                <a:cs typeface="Calibri" panose="020F0502020204030204" charset="0"/>
                <a:hlinkClick r:id="rId1"/>
              </a:rPr>
              <a:t>writing blog posts</a:t>
            </a:r>
            <a:r>
              <a:rPr lang="en-US" altLang="en-US" sz="2000" b="0" i="0" dirty="0">
                <a:latin typeface="Arial Black" panose="020B0A04020102020204" pitchFamily="34" charset="0"/>
                <a:cs typeface="Calibri" panose="020F0502020204030204" charset="0"/>
              </a:rPr>
              <a:t> on this topic or handing out flyers.</a:t>
            </a:r>
            <a:endParaRPr lang="en-US" altLang="en-US" sz="2000" dirty="0">
              <a:latin typeface="Arial Black" panose="020B0A04020102020204" pitchFamily="34" charset="0"/>
              <a:cs typeface="Calibri" panose="020F0502020204030204" charset="0"/>
            </a:endParaRPr>
          </a:p>
          <a:p>
            <a:pPr marL="742950" lvl="1" indent="-285750">
              <a:buFont typeface="Wingdings" panose="05000000000000000000" pitchFamily="2" charset="2"/>
              <a:buChar char="v"/>
            </a:pPr>
            <a:r>
              <a:rPr lang="en-US" altLang="en-US" sz="2000" dirty="0">
                <a:latin typeface="Arial Black" panose="020B0A04020102020204" pitchFamily="34" charset="0"/>
                <a:cs typeface="Calibri" panose="020F0502020204030204" charset="0"/>
              </a:rPr>
              <a:t>We will take part in different competition to showcase our products.</a:t>
            </a:r>
            <a:endParaRPr lang="en-US" altLang="en-US" sz="2000" dirty="0">
              <a:latin typeface="Arial Black" panose="020B0A04020102020204" pitchFamily="34" charset="0"/>
              <a:cs typeface="Calibri" panose="020F0502020204030204" charset="0"/>
            </a:endParaRPr>
          </a:p>
          <a:p>
            <a:pPr marL="742950" lvl="1" indent="-285750">
              <a:buFont typeface="Wingdings" panose="05000000000000000000" pitchFamily="2" charset="2"/>
              <a:buChar char="v"/>
            </a:pPr>
            <a:r>
              <a:rPr lang="en-US" altLang="en-US" sz="2000" dirty="0">
                <a:latin typeface="Arial Black" panose="020B0A04020102020204" pitchFamily="34" charset="0"/>
                <a:cs typeface="Calibri" panose="020F0502020204030204" charset="0"/>
              </a:rPr>
              <a:t>We will create or reach riding groups which will use our bikes.</a:t>
            </a:r>
            <a:endParaRPr lang="en-US" altLang="en-US" sz="2000" dirty="0">
              <a:latin typeface="Arial Black" panose="020B0A04020102020204" pitchFamily="34" charset="0"/>
              <a:cs typeface="Calibri" panose="020F0502020204030204" charset="0"/>
            </a:endParaRPr>
          </a:p>
          <a:p>
            <a:pPr marL="742950" lvl="1" indent="-285750">
              <a:buFont typeface="Wingdings" panose="05000000000000000000" pitchFamily="2" charset="2"/>
              <a:buChar char="v"/>
            </a:pPr>
            <a:endParaRPr lang="en-US" altLang="en-US" sz="2000" dirty="0">
              <a:latin typeface="Arial Black" panose="020B0A04020102020204" pitchFamily="34" charset="0"/>
              <a:cs typeface="Calibri" panose="020F0502020204030204" charset="0"/>
            </a:endParaRPr>
          </a:p>
          <a:p>
            <a:pPr lvl="1"/>
            <a:r>
              <a:rPr lang="en-US" altLang="en-US" sz="2000" dirty="0">
                <a:latin typeface="Arial Black" panose="020B0A04020102020204" pitchFamily="34" charset="0"/>
                <a:cs typeface="Calibri" panose="020F0502020204030204" charset="0"/>
              </a:rPr>
              <a:t>We will also start different contest online and offline to get engage the target (interested customer )with us.</a:t>
            </a:r>
            <a:endParaRPr lang="en-US" altLang="en-US" sz="2000" dirty="0">
              <a:latin typeface="Arial Black" panose="020B0A04020102020204" pitchFamily="34" charset="0"/>
              <a:cs typeface="Calibri" panose="020F0502020204030204" charset="0"/>
            </a:endParaRPr>
          </a:p>
          <a:p>
            <a:r>
              <a:rPr lang="en-US" altLang="en-US" sz="2000" b="0" i="0" dirty="0">
                <a:latin typeface="Arial Black" panose="020B0A04020102020204" pitchFamily="34" charset="0"/>
                <a:cs typeface="Calibri" panose="020F0502020204030204" charset="0"/>
              </a:rPr>
              <a:t>         We make a special discount for elementary students. Along with motor-cycle maintenance, We will offer a bike makeover at a reasonable price for customers’ old bikes. Remember, the customer comes first.</a:t>
            </a:r>
            <a:endParaRPr lang="en-US" altLang="en-US" sz="2000" dirty="0">
              <a:latin typeface="Arial Black" panose="020B0A04020102020204" pitchFamily="34" charset="0"/>
              <a:cs typeface="Calibri" panose="020F05020202040302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115"/>
            <a:ext cx="7467600" cy="894715"/>
          </a:xfrm>
        </p:spPr>
        <p:txBody>
          <a:bodyPr>
            <a:normAutofit/>
          </a:bodyPr>
          <a:lstStyle/>
          <a:p>
            <a:r>
              <a:rPr lang="en-US" dirty="0"/>
              <a:t>ANALYSIS:</a:t>
            </a:r>
            <a:endParaRPr lang="en-US" dirty="0"/>
          </a:p>
        </p:txBody>
      </p:sp>
      <p:sp>
        <p:nvSpPr>
          <p:cNvPr id="4" name="TextBox 3"/>
          <p:cNvSpPr txBox="1"/>
          <p:nvPr/>
        </p:nvSpPr>
        <p:spPr>
          <a:xfrm>
            <a:off x="342900" y="468509"/>
            <a:ext cx="8458200" cy="5354320"/>
          </a:xfrm>
          <a:prstGeom prst="rect">
            <a:avLst/>
          </a:prstGeom>
          <a:noFill/>
        </p:spPr>
        <p:txBody>
          <a:bodyPr wrap="square" rtlCol="0">
            <a:spAutoFit/>
          </a:bodyPr>
          <a:lstStyle/>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altLang="en-US" b="1" i="1" u="sng" dirty="0">
                <a:latin typeface="Arial Black" panose="020B0A04020102020204" pitchFamily="34" charset="0"/>
                <a:cs typeface="Calibri" panose="020F0502020204030204" charset="0"/>
              </a:rPr>
              <a:t>How we fulfill the need our target market Offering: </a:t>
            </a:r>
            <a:endParaRPr lang="en-US" altLang="en-US" dirty="0">
              <a:latin typeface="Arial Black" panose="020B0A04020102020204" pitchFamily="34" charset="0"/>
              <a:cs typeface="Calibri" panose="020F0502020204030204" charset="0"/>
            </a:endParaRPr>
          </a:p>
          <a:p>
            <a:r>
              <a:rPr lang="en-US" altLang="en-US" dirty="0">
                <a:latin typeface="Arial Black" panose="020B0A04020102020204" pitchFamily="34" charset="0"/>
                <a:cs typeface="Calibri" panose="020F0502020204030204" charset="0"/>
              </a:rPr>
              <a:t>As we already discussed above that our target market is lower middle and middle-class people their needs mainly is to have motor cycles which provides them great millage and provides them comfortable and safe journey(having better seats and breaks) which we already take as an objective.</a:t>
            </a:r>
            <a:endParaRPr lang="en-US" altLang="en-US" dirty="0">
              <a:latin typeface="Arial Black" panose="020B0A04020102020204" pitchFamily="34" charset="0"/>
              <a:cs typeface="Calibri" panose="020F0502020204030204" charset="0"/>
            </a:endParaRPr>
          </a:p>
          <a:p>
            <a:pPr marL="285750" indent="-285750">
              <a:buFont typeface="Arial" panose="020B0604020202020204" pitchFamily="34" charset="0"/>
              <a:buChar char="•"/>
            </a:pPr>
            <a:r>
              <a:rPr lang="en-US" altLang="en-US" b="1" i="1" u="sng" dirty="0">
                <a:latin typeface="Arial Black" panose="020B0A04020102020204" pitchFamily="34" charset="0"/>
                <a:cs typeface="Calibri" panose="020F0502020204030204" charset="0"/>
              </a:rPr>
              <a:t>Comparison/Contrast with our Competitors (Honda, Suzuki etc.):</a:t>
            </a:r>
            <a:endParaRPr lang="en-US" altLang="en-US" dirty="0">
              <a:latin typeface="Arial Black" panose="020B0A04020102020204" pitchFamily="34" charset="0"/>
              <a:cs typeface="Calibri" panose="020F0502020204030204" charset="0"/>
            </a:endParaRPr>
          </a:p>
          <a:p>
            <a:pPr marL="742950" lvl="1" indent="-285750">
              <a:buFont typeface="Courier New" panose="02070309020205020404" pitchFamily="49" charset="0"/>
              <a:buChar char="o"/>
            </a:pPr>
            <a:r>
              <a:rPr lang="en-US" altLang="en-US" dirty="0">
                <a:latin typeface="Arial Black" panose="020B0A04020102020204" pitchFamily="34" charset="0"/>
                <a:cs typeface="Calibri" panose="020F0502020204030204" charset="0"/>
              </a:rPr>
              <a:t>As we try to build our bikes in our own country, so we have edged over competitors this will help us to give better price range.</a:t>
            </a:r>
            <a:endParaRPr lang="en-US" altLang="en-US" dirty="0">
              <a:latin typeface="Arial Black" panose="020B0A04020102020204" pitchFamily="34" charset="0"/>
              <a:cs typeface="Calibri" panose="020F0502020204030204" charset="0"/>
            </a:endParaRPr>
          </a:p>
          <a:p>
            <a:pPr marL="742950" lvl="1" indent="-285750">
              <a:buFont typeface="Courier New" panose="02070309020205020404" pitchFamily="49" charset="0"/>
              <a:buChar char="o"/>
            </a:pPr>
            <a:r>
              <a:rPr lang="en-US" altLang="en-US" dirty="0">
                <a:latin typeface="Arial Black" panose="020B0A04020102020204" pitchFamily="34" charset="0"/>
                <a:cs typeface="Calibri" panose="020F0502020204030204" charset="0"/>
              </a:rPr>
              <a:t>As we are new in the market in terms of company, which gives competitors edged over us. </a:t>
            </a:r>
            <a:endParaRPr lang="en-US" altLang="en-US" dirty="0">
              <a:latin typeface="Arial Black" panose="020B0A04020102020204" pitchFamily="34" charset="0"/>
              <a:cs typeface="Calibri" panose="020F0502020204030204" charset="0"/>
            </a:endParaRPr>
          </a:p>
          <a:p>
            <a:pPr marL="742950" lvl="1" indent="-285750">
              <a:buFont typeface="Courier New" panose="02070309020205020404" pitchFamily="49" charset="0"/>
              <a:buChar char="o"/>
            </a:pPr>
            <a:r>
              <a:rPr lang="en-US" altLang="en-US" dirty="0">
                <a:latin typeface="Arial Black" panose="020B0A04020102020204" pitchFamily="34" charset="0"/>
                <a:cs typeface="Calibri" panose="020F0502020204030204" charset="0"/>
              </a:rPr>
              <a:t>We will try to provide </a:t>
            </a:r>
            <a:r>
              <a:rPr lang="en-US" altLang="en-US" i="0" dirty="0">
                <a:latin typeface="Arial Black" panose="020B0A04020102020204" pitchFamily="34" charset="0"/>
                <a:cs typeface="Calibri" panose="020F0502020204030204" charset="0"/>
              </a:rPr>
              <a:t>better design &amp; technology thus having better differentiation (In our target market the company mostly not working on this).</a:t>
            </a:r>
            <a:endParaRPr lang="en-US" i="0" dirty="0">
              <a:solidFill>
                <a:srgbClr val="000000"/>
              </a:solidFill>
              <a:effectLst/>
            </a:endParaRPr>
          </a:p>
          <a:p>
            <a:pPr marL="742950" lvl="1" indent="-285750">
              <a:buFont typeface="Courier New" panose="02070309020205020404" pitchFamily="49" charset="0"/>
              <a:buChar char="o"/>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18440" y="728980"/>
            <a:ext cx="8315960" cy="283019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p>
            <a:pPr marL="742950" lvl="1" indent="-285750">
              <a:buFont typeface="Courier New" panose="02070309020205020404" pitchFamily="49" charset="0"/>
              <a:buChar char="o"/>
            </a:pPr>
            <a:r>
              <a:rPr lang="en-US" altLang="en-US" sz="2000" dirty="0">
                <a:latin typeface="Arial Black" panose="020B0A04020102020204" pitchFamily="34" charset="0"/>
                <a:cs typeface="Calibri" panose="020F0502020204030204" charset="0"/>
                <a:sym typeface="+mn-ea"/>
              </a:rPr>
              <a:t>As we try to invests a major part of our profit on our research work;so, that we will make our product more eco friendly for our customers.</a:t>
            </a:r>
            <a:endParaRPr lang="en-US" altLang="en-US" sz="2000" dirty="0">
              <a:latin typeface="Arial Black" panose="020B0A04020102020204" pitchFamily="34" charset="0"/>
              <a:cs typeface="Calibri" panose="020F0502020204030204" charset="0"/>
            </a:endParaRPr>
          </a:p>
          <a:p>
            <a:pPr marL="742950" lvl="1" indent="-285750">
              <a:buFont typeface="Courier New" panose="02070309020205020404" pitchFamily="49" charset="0"/>
              <a:buChar char="o"/>
            </a:pPr>
            <a:r>
              <a:rPr lang="en-US" altLang="en-US" sz="2000" dirty="0">
                <a:latin typeface="Arial Black" panose="020B0A04020102020204" pitchFamily="34" charset="0"/>
                <a:cs typeface="Calibri" panose="020F0502020204030204" charset="0"/>
                <a:sym typeface="+mn-ea"/>
              </a:rPr>
              <a:t>We will also try to capture more and more demographic areas as compared to our competitors so that we can hold on the market appearance.</a:t>
            </a:r>
            <a:endParaRPr lang="en-US" altLang="en-US" sz="2000" dirty="0">
              <a:latin typeface="Arial Black" panose="020B0A04020102020204" pitchFamily="34" charset="0"/>
              <a:cs typeface="Calibri" panose="020F0502020204030204" charset="0"/>
            </a:endParaRPr>
          </a:p>
          <a:p>
            <a:pPr marL="742950" lvl="1" indent="-285750">
              <a:buFont typeface="Courier New" panose="02070309020205020404" pitchFamily="49" charset="0"/>
              <a:buChar char="o"/>
            </a:pPr>
            <a:r>
              <a:rPr lang="en-US" altLang="en-US" sz="2000" dirty="0">
                <a:latin typeface="Arial Black" panose="020B0A04020102020204" pitchFamily="34" charset="0"/>
                <a:cs typeface="Calibri" panose="020F0502020204030204" charset="0"/>
                <a:sym typeface="+mn-ea"/>
              </a:rPr>
              <a:t>We try to sponsored in sports events (like PSL which most automotive industry did not do in Pakistan).</a:t>
            </a:r>
            <a:endParaRPr lang="en-US" dirty="0"/>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76200"/>
            <a:ext cx="8458200" cy="5015865"/>
          </a:xfrm>
          <a:prstGeom prst="rect">
            <a:avLst/>
          </a:prstGeom>
          <a:noFill/>
        </p:spPr>
        <p:txBody>
          <a:bodyPr wrap="square" rtlCol="0">
            <a:spAutoFit/>
          </a:bodyPr>
          <a:lstStyle/>
          <a:p>
            <a:pPr marL="285750" indent="-285750">
              <a:buFont typeface="Arial" panose="020B0604020202020204" pitchFamily="34" charset="0"/>
              <a:buChar char="•"/>
            </a:pPr>
            <a:r>
              <a:rPr lang="en-US" sz="3200" b="1" dirty="0">
                <a:ln w="22225">
                  <a:solidFill>
                    <a:schemeClr val="accent2"/>
                  </a:solidFill>
                  <a:prstDash val="solid"/>
                </a:ln>
                <a:solidFill>
                  <a:schemeClr val="accent2">
                    <a:lumMod val="40000"/>
                    <a:lumOff val="60000"/>
                  </a:schemeClr>
                </a:solidFill>
                <a:effectLst/>
              </a:rPr>
              <a:t>This way marketing mix helps us to meet our marketing objective:</a:t>
            </a:r>
            <a:endParaRPr lang="en-US" sz="3200" b="1" dirty="0">
              <a:ln w="22225">
                <a:solidFill>
                  <a:schemeClr val="accent2"/>
                </a:solidFill>
                <a:prstDash val="solid"/>
              </a:ln>
              <a:solidFill>
                <a:schemeClr val="accent2">
                  <a:lumMod val="40000"/>
                  <a:lumOff val="60000"/>
                </a:schemeClr>
              </a:solidFill>
              <a:effectLst/>
            </a:endParaRPr>
          </a:p>
          <a:p>
            <a:endParaRPr lang="en-US" b="1" dirty="0"/>
          </a:p>
          <a:p>
            <a:pPr marL="742950" lvl="1" indent="-285750">
              <a:buFont typeface="Wingdings" panose="05000000000000000000" pitchFamily="2" charset="2"/>
              <a:buChar char="q"/>
            </a:pPr>
            <a:r>
              <a:rPr lang="en-US" altLang="en-US" sz="2000" dirty="0">
                <a:latin typeface="Arial Black" panose="020B0A04020102020204" pitchFamily="34" charset="0"/>
                <a:cs typeface="Calibri" panose="020F0502020204030204" charset="0"/>
              </a:rPr>
              <a:t>As most of the customer are online, they can not touch physically our product that it has good breaks, seats and other features, we will provide better and most viewed images of products, and those who are physically available we will provide them test drive and ensure them that what we say we provide that. </a:t>
            </a:r>
            <a:endParaRPr lang="en-US" altLang="en-US" sz="2000" dirty="0">
              <a:latin typeface="Arial Black" panose="020B0A04020102020204" pitchFamily="34" charset="0"/>
              <a:cs typeface="Calibri" panose="020F0502020204030204" charset="0"/>
            </a:endParaRPr>
          </a:p>
          <a:p>
            <a:pPr lvl="1"/>
            <a:endParaRPr lang="en-US" altLang="en-US" sz="2000" dirty="0">
              <a:latin typeface="Arial Black" panose="020B0A04020102020204" pitchFamily="34" charset="0"/>
              <a:cs typeface="Calibri" panose="020F0502020204030204" charset="0"/>
            </a:endParaRPr>
          </a:p>
          <a:p>
            <a:pPr marL="742950" lvl="1" indent="-285750">
              <a:buFont typeface="Wingdings" panose="05000000000000000000" pitchFamily="2" charset="2"/>
              <a:buChar char="q"/>
            </a:pPr>
            <a:r>
              <a:rPr lang="en-US" altLang="en-US" sz="2000" dirty="0">
                <a:latin typeface="Arial Black" panose="020B0A04020102020204" pitchFamily="34" charset="0"/>
                <a:cs typeface="Calibri" panose="020F0502020204030204" charset="0"/>
              </a:rPr>
              <a:t>Most of the decision of buying (in our target market) depends upon our product pricing we will try to maintain suitable prices to compete with our competitors.</a:t>
            </a:r>
            <a:endParaRPr lang="en-US" altLang="en-US" sz="2000" dirty="0">
              <a:latin typeface="Arial Black" panose="020B0A04020102020204" pitchFamily="34" charset="0"/>
              <a:cs typeface="Calibri" panose="020F0502020204030204" charset="0"/>
            </a:endParaRPr>
          </a:p>
          <a:p>
            <a:pPr lvl="1"/>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75590" y="785495"/>
            <a:ext cx="8106410" cy="368300"/>
          </a:xfrm>
          <a:prstGeom prst="rect">
            <a:avLst/>
          </a:prstGeom>
          <a:noFill/>
        </p:spPr>
        <p:txBody>
          <a:bodyPr wrap="square" rtlCol="0">
            <a:spAutoFit/>
          </a:bodyPr>
          <a:p>
            <a:endParaRPr lang="en-US"/>
          </a:p>
        </p:txBody>
      </p:sp>
      <p:sp>
        <p:nvSpPr>
          <p:cNvPr id="3" name="Text Box 2"/>
          <p:cNvSpPr txBox="1"/>
          <p:nvPr/>
        </p:nvSpPr>
        <p:spPr>
          <a:xfrm>
            <a:off x="204470" y="871220"/>
            <a:ext cx="8253730" cy="3969385"/>
          </a:xfrm>
          <a:prstGeom prst="rect">
            <a:avLst/>
          </a:prstGeom>
          <a:noFill/>
        </p:spPr>
        <p:txBody>
          <a:bodyPr wrap="square" rtlCol="0">
            <a:spAutoFit/>
          </a:bodyPr>
          <a:p>
            <a:pPr marL="742950" lvl="1" indent="-285750">
              <a:buFont typeface="Wingdings" panose="05000000000000000000" pitchFamily="2" charset="2"/>
              <a:buChar char="q"/>
            </a:pPr>
            <a:r>
              <a:rPr lang="en-US" altLang="en-US" dirty="0">
                <a:latin typeface="Arial Black" panose="020B0A04020102020204" pitchFamily="34" charset="0"/>
                <a:cs typeface="Calibri" panose="020F0502020204030204" charset="0"/>
                <a:sym typeface="+mn-ea"/>
              </a:rPr>
              <a:t>By online means we promote our product through our social media platforms, websites  and other related websites (we also share this by different people to share and covers major areas), and by offline through different medium of promotion like pamphlets, and by taking parts in different competition and making riding group .</a:t>
            </a:r>
            <a:endParaRPr lang="en-US" altLang="en-US" dirty="0">
              <a:latin typeface="Arial Black" panose="020B0A04020102020204" pitchFamily="34" charset="0"/>
              <a:cs typeface="Calibri" panose="020F0502020204030204" charset="0"/>
            </a:endParaRPr>
          </a:p>
          <a:p>
            <a:pPr marL="742950" lvl="1" indent="-285750">
              <a:buFont typeface="Wingdings" panose="05000000000000000000" pitchFamily="2" charset="2"/>
              <a:buChar char="q"/>
            </a:pPr>
            <a:endParaRPr lang="en-US" altLang="en-US" dirty="0">
              <a:latin typeface="Arial Black" panose="020B0A04020102020204" pitchFamily="34" charset="0"/>
              <a:cs typeface="Calibri" panose="020F0502020204030204" charset="0"/>
            </a:endParaRPr>
          </a:p>
          <a:p>
            <a:pPr marL="742950" lvl="1" indent="-285750">
              <a:buFont typeface="Wingdings" panose="05000000000000000000" pitchFamily="2" charset="2"/>
              <a:buChar char="q"/>
            </a:pPr>
            <a:r>
              <a:rPr lang="en-US" altLang="en-US" dirty="0">
                <a:latin typeface="Arial Black" panose="020B0A04020102020204" pitchFamily="34" charset="0"/>
                <a:cs typeface="Calibri" panose="020F0502020204030204" charset="0"/>
                <a:sym typeface="+mn-ea"/>
              </a:rPr>
              <a:t>In terms of place, we directly reach to customer though our online (websites, pages etc.) and in offline we only deals with reliable dealers which give us great excess and provide our customers good services.</a:t>
            </a:r>
            <a:endParaRPr lang="en-US" altLang="en-US" dirty="0">
              <a:latin typeface="Arial Black" panose="020B0A04020102020204" pitchFamily="34" charset="0"/>
              <a:cs typeface="Calibri" panose="020F0502020204030204" charset="0"/>
            </a:endParaRPr>
          </a:p>
          <a:p>
            <a:pPr lvl="1"/>
            <a:endParaRPr lang="en-US" altLang="en-US" dirty="0">
              <a:latin typeface="Arial Black" panose="020B0A04020102020204" pitchFamily="34" charset="0"/>
              <a:cs typeface="Calibri" panose="020F0502020204030204" charset="0"/>
            </a:endParaRPr>
          </a:p>
          <a:p>
            <a:pPr lvl="1"/>
            <a:r>
              <a:rPr lang="en-US" altLang="en-US" dirty="0">
                <a:latin typeface="Arial Black" panose="020B0A04020102020204" pitchFamily="34" charset="0"/>
                <a:cs typeface="Calibri" panose="020F0502020204030204" charset="0"/>
                <a:sym typeface="+mn-ea"/>
              </a:rPr>
              <a:t>This marketing mix helps us reach our objectives. </a:t>
            </a:r>
            <a:endParaRPr lang="en-US" dirty="0"/>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CONTENTS:			(1/2)</a:t>
            </a:r>
            <a:endParaRPr lang="en-US" dirty="0"/>
          </a:p>
        </p:txBody>
      </p:sp>
      <p:sp>
        <p:nvSpPr>
          <p:cNvPr id="3" name="Text Placeholder 2"/>
          <p:cNvSpPr>
            <a:spLocks noGrp="1"/>
          </p:cNvSpPr>
          <p:nvPr>
            <p:ph type="body" idx="1"/>
          </p:nvPr>
        </p:nvSpPr>
        <p:spPr/>
        <p:txBody>
          <a:bodyPr>
            <a:normAutofit/>
          </a:bodyPr>
          <a:lstStyle/>
          <a:p>
            <a:r>
              <a:rPr lang="en-US" dirty="0"/>
              <a:t>BUSINESS OVERVIEW</a:t>
            </a:r>
            <a:endParaRPr lang="en-US" dirty="0"/>
          </a:p>
          <a:p>
            <a:pPr marL="822960" lvl="1" indent="-457200">
              <a:buFont typeface="+mj-lt"/>
              <a:buAutoNum type="arabicPeriod"/>
            </a:pPr>
            <a:r>
              <a:rPr lang="en-US" dirty="0"/>
              <a:t>Business Concept</a:t>
            </a:r>
            <a:endParaRPr lang="en-US" dirty="0"/>
          </a:p>
          <a:p>
            <a:pPr marL="822960" lvl="1" indent="-457200">
              <a:buFont typeface="+mj-lt"/>
              <a:buAutoNum type="arabicPeriod"/>
            </a:pPr>
            <a:r>
              <a:rPr lang="en-US" dirty="0"/>
              <a:t>Uniqueness And Specifications of our Idea</a:t>
            </a:r>
            <a:endParaRPr lang="en-US" dirty="0"/>
          </a:p>
          <a:p>
            <a:pPr marL="822960" lvl="1" indent="-457200">
              <a:buFont typeface="+mj-lt"/>
              <a:buAutoNum type="arabicPeriod"/>
            </a:pPr>
            <a:r>
              <a:rPr lang="en-US" dirty="0"/>
              <a:t>Promotional Objective</a:t>
            </a:r>
            <a:endParaRPr lang="en-US" dirty="0"/>
          </a:p>
          <a:p>
            <a:pPr marL="822960" lvl="1" indent="-457200">
              <a:buFont typeface="+mj-lt"/>
              <a:buAutoNum type="arabicPeriod"/>
            </a:pPr>
            <a:r>
              <a:rPr lang="en-US" dirty="0"/>
              <a:t>Strengths</a:t>
            </a:r>
            <a:endParaRPr lang="en-US" dirty="0"/>
          </a:p>
          <a:p>
            <a:pPr marL="822960" lvl="1" indent="-457200">
              <a:buFont typeface="+mj-lt"/>
              <a:buAutoNum type="arabicPeriod"/>
            </a:pPr>
            <a:r>
              <a:rPr lang="en-US" dirty="0"/>
              <a:t>Weaknesses</a:t>
            </a:r>
            <a:endParaRPr lang="en-US" dirty="0"/>
          </a:p>
          <a:p>
            <a:pPr marL="822960" lvl="1" indent="-457200">
              <a:buFont typeface="+mj-lt"/>
              <a:buAutoNum type="arabicPeriod"/>
            </a:pPr>
            <a:r>
              <a:rPr lang="en-US" dirty="0"/>
              <a:t>Opportunities</a:t>
            </a:r>
            <a:endParaRPr lang="en-US" dirty="0"/>
          </a:p>
          <a:p>
            <a:pPr marL="822960" lvl="1" indent="-457200">
              <a:buFont typeface="+mj-lt"/>
              <a:buAutoNum type="arabicPeriod"/>
            </a:pPr>
            <a:r>
              <a:rPr lang="en-US" dirty="0"/>
              <a:t>Threats</a:t>
            </a:r>
            <a:endParaRPr lang="en-US" dirty="0"/>
          </a:p>
          <a:p>
            <a:r>
              <a:rPr lang="en-US" dirty="0"/>
              <a:t>TARGET MARKET</a:t>
            </a:r>
            <a:endParaRPr lang="en-US" dirty="0"/>
          </a:p>
          <a:p>
            <a:pPr marL="822960" lvl="1" indent="-457200">
              <a:buFont typeface="+mj-lt"/>
              <a:buAutoNum type="arabicPeriod"/>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6" name="Picture 2"/>
          <p:cNvPicPr>
            <a:picLocks noChangeAspect="1" noChangeArrowheads="1"/>
          </p:cNvPicPr>
          <p:nvPr/>
        </p:nvPicPr>
        <p:blipFill>
          <a:blip r:embed="rId1"/>
          <a:srcRect/>
          <a:stretch>
            <a:fillRect/>
          </a:stretch>
        </p:blipFill>
        <p:spPr bwMode="auto">
          <a:xfrm>
            <a:off x="55880" y="-635"/>
            <a:ext cx="9051290" cy="681926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p>
            <a:r>
              <a:rPr lang="en-US" sz="5400"/>
              <a:t>EVALUATION</a:t>
            </a:r>
            <a:endParaRPr lang="en-US" sz="5400"/>
          </a:p>
        </p:txBody>
      </p:sp>
      <p:sp>
        <p:nvSpPr>
          <p:cNvPr id="5" name="Content Placeholder 4"/>
          <p:cNvSpPr>
            <a:spLocks noGrp="1"/>
          </p:cNvSpPr>
          <p:nvPr>
            <p:ph sz="quarter" idx="1"/>
          </p:nvPr>
        </p:nvSpPr>
        <p:spPr/>
        <p:txBody>
          <a:bodyPr>
            <a:normAutofit lnSpcReduction="10000"/>
          </a:bodyPr>
          <a:p>
            <a:r>
              <a:rPr lang="en-US"/>
              <a:t>We will measure our marketing objective success by different means as menioned below:</a:t>
            </a:r>
            <a:endParaRPr lang="en-US"/>
          </a:p>
          <a:p>
            <a:pPr marL="457200" indent="-457200">
              <a:buAutoNum type="arabicPeriod"/>
            </a:pPr>
            <a:r>
              <a:rPr lang="en-US"/>
              <a:t>Customer satisfaction</a:t>
            </a:r>
            <a:endParaRPr lang="en-US"/>
          </a:p>
          <a:p>
            <a:pPr marL="457200" indent="-457200">
              <a:buAutoNum type="arabicPeriod"/>
            </a:pPr>
            <a:r>
              <a:rPr lang="en-US"/>
              <a:t>Increasing market share</a:t>
            </a:r>
            <a:endParaRPr lang="en-US"/>
          </a:p>
          <a:p>
            <a:pPr marL="457200" indent="-457200">
              <a:buAutoNum type="arabicPeriod"/>
            </a:pPr>
            <a:r>
              <a:rPr lang="en-US"/>
              <a:t>Sales of augumented product</a:t>
            </a:r>
            <a:endParaRPr lang="en-US"/>
          </a:p>
          <a:p>
            <a:r>
              <a:rPr lang="en-US"/>
              <a:t>If things do not go as we planned we will do the following changes</a:t>
            </a:r>
            <a:endParaRPr lang="en-US"/>
          </a:p>
          <a:p>
            <a:pPr marL="457200" indent="-457200">
              <a:buAutoNum type="arabicPeriod"/>
            </a:pPr>
            <a:r>
              <a:rPr lang="en-US"/>
              <a:t>Place of promotion</a:t>
            </a:r>
            <a:endParaRPr lang="en-US"/>
          </a:p>
          <a:p>
            <a:pPr marL="457200" indent="-457200">
              <a:buAutoNum type="arabicPeriod"/>
            </a:pPr>
            <a:r>
              <a:rPr lang="en-US"/>
              <a:t>Try to contact with new dealers(including both online and ofline) and cut off our contact with the old ones.</a:t>
            </a:r>
            <a:endParaRPr lang="en-US"/>
          </a:p>
          <a:p>
            <a:pPr marL="0" indent="0">
              <a:buNone/>
            </a:pPr>
            <a:endParaRPr lang="en-US"/>
          </a:p>
          <a:p>
            <a:pPr marL="457200" indent="-457200">
              <a:buAutoNum type="arabicPeriod"/>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CONTENTS			(2/2)</a:t>
            </a:r>
            <a:endParaRPr lang="en-US" dirty="0"/>
          </a:p>
        </p:txBody>
      </p:sp>
      <p:sp>
        <p:nvSpPr>
          <p:cNvPr id="3" name="Text Placeholder 2"/>
          <p:cNvSpPr>
            <a:spLocks noGrp="1"/>
          </p:cNvSpPr>
          <p:nvPr>
            <p:ph type="body" idx="1"/>
          </p:nvPr>
        </p:nvSpPr>
        <p:spPr/>
        <p:txBody>
          <a:bodyPr/>
          <a:lstStyle/>
          <a:p>
            <a:r>
              <a:rPr lang="en-US" dirty="0"/>
              <a:t>MARKETING STRATEGIES</a:t>
            </a:r>
            <a:endParaRPr lang="en-US" dirty="0"/>
          </a:p>
          <a:p>
            <a:pPr marL="822960" lvl="1" indent="-457200">
              <a:buFont typeface="+mj-lt"/>
              <a:buAutoNum type="arabicPeriod"/>
            </a:pPr>
            <a:r>
              <a:rPr lang="en-US" dirty="0"/>
              <a:t>Product</a:t>
            </a:r>
            <a:endParaRPr lang="en-US" dirty="0"/>
          </a:p>
          <a:p>
            <a:pPr marL="822960" lvl="1" indent="-457200">
              <a:buFont typeface="+mj-lt"/>
              <a:buAutoNum type="arabicPeriod"/>
            </a:pPr>
            <a:r>
              <a:rPr lang="en-US" dirty="0"/>
              <a:t>Price</a:t>
            </a:r>
            <a:endParaRPr lang="en-US" dirty="0"/>
          </a:p>
          <a:p>
            <a:pPr marL="822960" lvl="1" indent="-457200">
              <a:buFont typeface="+mj-lt"/>
              <a:buAutoNum type="arabicPeriod"/>
            </a:pPr>
            <a:r>
              <a:rPr lang="en-US" dirty="0"/>
              <a:t>Place</a:t>
            </a:r>
            <a:endParaRPr lang="en-US" dirty="0"/>
          </a:p>
          <a:p>
            <a:pPr marL="822960" lvl="1" indent="-457200">
              <a:buFont typeface="+mj-lt"/>
              <a:buAutoNum type="arabicPeriod"/>
            </a:pPr>
            <a:r>
              <a:rPr lang="en-US" dirty="0"/>
              <a:t>Promotion</a:t>
            </a:r>
            <a:endParaRPr lang="en-US" dirty="0"/>
          </a:p>
          <a:p>
            <a:pPr marL="822960" lvl="1" indent="-457200">
              <a:buFont typeface="+mj-lt"/>
              <a:buAutoNum type="arabicPeriod"/>
            </a:pPr>
            <a:r>
              <a:rPr lang="en-US" dirty="0"/>
              <a:t>Analysis</a:t>
            </a:r>
            <a:endParaRPr lang="en-US" dirty="0"/>
          </a:p>
          <a:p>
            <a:r>
              <a:rPr lang="en-US" dirty="0"/>
              <a:t>IMPLEMENTATION</a:t>
            </a:r>
            <a:endParaRPr lang="en-US" dirty="0"/>
          </a:p>
          <a:p>
            <a:r>
              <a:rPr lang="en-US" dirty="0"/>
              <a:t>EVALUATION</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PREFACE</a:t>
            </a:r>
            <a:endParaRPr lang="en-US" dirty="0"/>
          </a:p>
        </p:txBody>
      </p:sp>
      <p:sp>
        <p:nvSpPr>
          <p:cNvPr id="3" name="Content Placeholder 2"/>
          <p:cNvSpPr>
            <a:spLocks noGrp="1"/>
          </p:cNvSpPr>
          <p:nvPr>
            <p:ph sz="quarter" idx="1"/>
          </p:nvPr>
        </p:nvSpPr>
        <p:spPr/>
        <p:txBody>
          <a:bodyPr/>
          <a:lstStyle/>
          <a:p>
            <a:pPr marL="0" indent="0" algn="ctr">
              <a:buNone/>
            </a:pPr>
            <a:r>
              <a:rPr lang="en-US" dirty="0"/>
              <a:t>We are pleased to submit project work in the Marketing course. We are extremely grateful to FAST NUCES for introducing  this project in Marketing. This project has given us ample opportunity to explore varied areas of Marketing Management, thus increased my understanding of the concepts studied. This has resulted in enhancing our analytical, interpreting and creative skills. The Project work is strictly according to the guidelines.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CONCEPT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We offer our bikes to lower middle class and middle class people.</a:t>
            </a:r>
            <a:endParaRPr lang="en-US" dirty="0"/>
          </a:p>
          <a:p>
            <a:r>
              <a:rPr lang="en-US" dirty="0"/>
              <a:t>We create value of our bikes in the minds of our customers by telling them that our bikes(80 cc) will give average mile age of 60km/hr.</a:t>
            </a:r>
            <a:endParaRPr lang="en-US" dirty="0"/>
          </a:p>
          <a:p>
            <a:r>
              <a:rPr lang="en-US" dirty="0"/>
              <a:t>Our bikes will be different from our competitors in terms of design, cc’s, looks and features.</a:t>
            </a:r>
            <a:endParaRPr lang="en-US" dirty="0"/>
          </a:p>
          <a:p>
            <a:r>
              <a:rPr lang="en-US" dirty="0"/>
              <a:t>We will beat our customers by our struggle to keep the price of bikes as reasonable as possible.</a:t>
            </a:r>
            <a:endParaRPr lang="en-US" dirty="0"/>
          </a:p>
          <a:p>
            <a:r>
              <a:rPr lang="en-US" dirty="0"/>
              <a:t>Currently there are no Pakistani bike manufacturer and as normal citizens(middle class persons) we know the pain of every lower middle class and middle class person so we will try our best to solve peoples’ problem.</a:t>
            </a:r>
            <a:endParaRPr lang="en-US" dirty="0"/>
          </a:p>
          <a:p>
            <a:endParaRPr lang="en-US" dirty="0"/>
          </a:p>
        </p:txBody>
      </p:sp>
    </p:spTree>
  </p:cSld>
  <p:clrMapOvr>
    <a:masterClrMapping/>
  </p:clrMapOvr>
  <p:transition spd="slow">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UNIQUENESS AND SPECIFICATIONS OF OUR IDEA</a:t>
            </a:r>
            <a:endParaRPr lang="en-US" dirty="0"/>
          </a:p>
        </p:txBody>
      </p:sp>
      <p:sp>
        <p:nvSpPr>
          <p:cNvPr id="3" name="Content Placeholder 2"/>
          <p:cNvSpPr>
            <a:spLocks noGrp="1"/>
          </p:cNvSpPr>
          <p:nvPr>
            <p:ph sz="quarter" idx="1"/>
          </p:nvPr>
        </p:nvSpPr>
        <p:spPr/>
        <p:txBody>
          <a:bodyPr>
            <a:normAutofit lnSpcReduction="10000"/>
          </a:bodyPr>
          <a:lstStyle/>
          <a:p>
            <a:r>
              <a:rPr lang="en-US" dirty="0"/>
              <a:t>We will public our sample of parts ; so, if any  of our customer wants to buy parts outside of our company he will buy it.</a:t>
            </a:r>
            <a:endParaRPr lang="en-US" dirty="0"/>
          </a:p>
          <a:p>
            <a:r>
              <a:rPr lang="en-US" dirty="0"/>
              <a:t>We will also sell bikes directly from our online platform; moreover, we will also provide free home delivery to our valuable customers.</a:t>
            </a:r>
            <a:endParaRPr lang="en-US" dirty="0"/>
          </a:p>
          <a:p>
            <a:r>
              <a:rPr lang="en-US" dirty="0"/>
              <a:t> More importantly we will try to manufacture our bike parts and assemble them locally to keep price as low as possible.</a:t>
            </a:r>
            <a:endParaRPr lang="en-US" dirty="0"/>
          </a:p>
          <a:p>
            <a:r>
              <a:rPr lang="en-US" dirty="0"/>
              <a:t>If any customer found any fault in our bike under the given warranty period we will replace the bike or pick up the bike from customer’s home and resolve his/her issue.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508000" y="1101090"/>
          <a:ext cx="8128000" cy="57156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Text Box 6"/>
          <p:cNvSpPr txBox="1"/>
          <p:nvPr/>
        </p:nvSpPr>
        <p:spPr>
          <a:xfrm>
            <a:off x="662305" y="427355"/>
            <a:ext cx="7567295" cy="706755"/>
          </a:xfrm>
          <a:prstGeom prst="rect">
            <a:avLst/>
          </a:prstGeom>
          <a:noFill/>
        </p:spPr>
        <p:txBody>
          <a:bodyPr wrap="square" rtlCol="0">
            <a:spAutoFit/>
            <a:scene3d>
              <a:camera prst="orthographicFront"/>
              <a:lightRig rig="threePt" dir="t"/>
            </a:scene3d>
          </a:bodyPr>
          <a:lstStyle/>
          <a:p>
            <a:r>
              <a:rPr lang="en-US" sz="4000">
                <a:ln w="22225">
                  <a:solidFill>
                    <a:schemeClr val="accent2"/>
                  </a:solidFill>
                  <a:prstDash val="solid"/>
                </a:ln>
                <a:solidFill>
                  <a:schemeClr val="accent2">
                    <a:lumMod val="40000"/>
                    <a:lumOff val="60000"/>
                  </a:schemeClr>
                </a:solidFill>
                <a:effectLst/>
              </a:rPr>
              <a:t>PROMOTIONAL OBJECTIVE</a:t>
            </a:r>
            <a:endParaRPr lang="en-US" sz="4000">
              <a:ln w="22225">
                <a:solidFill>
                  <a:schemeClr val="accent2"/>
                </a:solidFill>
                <a:prstDash val="solid"/>
              </a:ln>
              <a:solidFill>
                <a:schemeClr val="accent2">
                  <a:lumMod val="40000"/>
                  <a:lumOff val="60000"/>
                </a:schemeClr>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graphicFrame>
        <p:nvGraphicFramePr>
          <p:cNvPr id="2" name="Diagram 1"/>
          <p:cNvGraphicFramePr/>
          <p:nvPr/>
        </p:nvGraphicFramePr>
        <p:xfrm>
          <a:off x="508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SimSun"/>
        <a:font script="Hebr" typeface="SimSu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imSu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SimSun"/>
        <a:font script="Hebr" typeface="SimSu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imSu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11959</Words>
  <Application>WPS Presentation</Application>
  <PresentationFormat>On-screen Show (4:3)</PresentationFormat>
  <Paragraphs>208</Paragraphs>
  <Slides>31</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31</vt:i4>
      </vt:variant>
    </vt:vector>
  </HeadingPairs>
  <TitlesOfParts>
    <vt:vector size="46" baseType="lpstr">
      <vt:lpstr>Arial</vt:lpstr>
      <vt:lpstr>SimSun</vt:lpstr>
      <vt:lpstr>Wingdings</vt:lpstr>
      <vt:lpstr>Wingdings</vt:lpstr>
      <vt:lpstr>Wingdings 2</vt:lpstr>
      <vt:lpstr>Wingdings</vt:lpstr>
      <vt:lpstr>Century Schoolbook</vt:lpstr>
      <vt:lpstr>Segoe Print</vt:lpstr>
      <vt:lpstr>Microsoft YaHei</vt:lpstr>
      <vt:lpstr>Arial Unicode MS</vt:lpstr>
      <vt:lpstr>Calibri</vt:lpstr>
      <vt:lpstr>Arial Black</vt:lpstr>
      <vt:lpstr>Times New Roman</vt:lpstr>
      <vt:lpstr>Courier New</vt:lpstr>
      <vt:lpstr>Oriel</vt:lpstr>
      <vt:lpstr>MARKETING MANAGEMENT PROJECT</vt:lpstr>
      <vt:lpstr>SHAH BIKERS</vt:lpstr>
      <vt:lpstr>LIST OF CONTENTS:			(1/2)</vt:lpstr>
      <vt:lpstr>LIST OF CONTENTS			(2/2)</vt:lpstr>
      <vt:lpstr>PREFACE</vt:lpstr>
      <vt:lpstr>BUSINESS CONCEPT</vt:lpstr>
      <vt:lpstr>UNIQUENESS AND SPECIFICATIONS OF OUR IDEA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Customer profiles for our product</vt:lpstr>
      <vt:lpstr>Elucidations: </vt:lpstr>
      <vt:lpstr>PowerPoint 演示文稿</vt:lpstr>
      <vt:lpstr>Tailor marketing strategies: </vt:lpstr>
      <vt:lpstr>MARKETING STRATEGIES: 1)PRODUCT:    What SHAH BIKE actually is?</vt:lpstr>
      <vt:lpstr>2)PRICE:    OUR PRICING STRATEGY</vt:lpstr>
      <vt:lpstr>3)PLACE:    More about us!!!				(1/2)</vt:lpstr>
      <vt:lpstr>More about us!!!				(2/2)</vt:lpstr>
      <vt:lpstr>PROMOTION: </vt:lpstr>
      <vt:lpstr>PowerPoint 演示文稿</vt:lpstr>
      <vt:lpstr>PowerPoint 演示文稿</vt:lpstr>
      <vt:lpstr>ANALYSIS: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SHAH BIKERS</dc:title>
  <dc:creator>k214583</dc:creator>
  <cp:lastModifiedBy>Muhammad Shahmir</cp:lastModifiedBy>
  <cp:revision>50</cp:revision>
  <dcterms:created xsi:type="dcterms:W3CDTF">2022-11-15T03:55:00Z</dcterms:created>
  <dcterms:modified xsi:type="dcterms:W3CDTF">2022-12-16T20:52:01Z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CE849EB1E95B486893FD45C23AF17948</vt:lpwstr>
  </property>
  <property fmtid="{D5CDD505-2E9C-101B-9397-08002B2CF9AE}" pid="3" name="KSOProductBuildVer">
    <vt:lpwstr>1033-11.2.0.11417</vt:lpwstr>
  </property>
</Properties>
</file>