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0E8CE-1919-48C9-A3C2-2EFA4B98D2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874C02-F1FB-479E-82E3-8720889F34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26A731-B999-468D-8C83-05249ED12C10}"/>
              </a:ext>
            </a:extLst>
          </p:cNvPr>
          <p:cNvSpPr>
            <a:spLocks noGrp="1"/>
          </p:cNvSpPr>
          <p:nvPr>
            <p:ph type="dt" sz="half" idx="10"/>
          </p:nvPr>
        </p:nvSpPr>
        <p:spPr/>
        <p:txBody>
          <a:bodyPr/>
          <a:lstStyle/>
          <a:p>
            <a:fld id="{B9E31DC6-2AAF-4D1B-86EB-F5CEB378E8A2}" type="datetimeFigureOut">
              <a:rPr lang="en-US" smtClean="0"/>
              <a:t>04-Feb-22</a:t>
            </a:fld>
            <a:endParaRPr lang="en-US"/>
          </a:p>
        </p:txBody>
      </p:sp>
      <p:sp>
        <p:nvSpPr>
          <p:cNvPr id="5" name="Footer Placeholder 4">
            <a:extLst>
              <a:ext uri="{FF2B5EF4-FFF2-40B4-BE49-F238E27FC236}">
                <a16:creationId xmlns:a16="http://schemas.microsoft.com/office/drawing/2014/main" id="{A956555A-C4CC-4BD0-B1E7-A5AB4CFBCE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01BFC1-3054-4C94-8F22-448C99A4B338}"/>
              </a:ext>
            </a:extLst>
          </p:cNvPr>
          <p:cNvSpPr>
            <a:spLocks noGrp="1"/>
          </p:cNvSpPr>
          <p:nvPr>
            <p:ph type="sldNum" sz="quarter" idx="12"/>
          </p:nvPr>
        </p:nvSpPr>
        <p:spPr/>
        <p:txBody>
          <a:bodyPr/>
          <a:lstStyle/>
          <a:p>
            <a:fld id="{CC13EDD1-3755-43A2-B2AC-E5C2370C9409}" type="slidenum">
              <a:rPr lang="en-US" smtClean="0"/>
              <a:t>‹#›</a:t>
            </a:fld>
            <a:endParaRPr lang="en-US"/>
          </a:p>
        </p:txBody>
      </p:sp>
    </p:spTree>
    <p:extLst>
      <p:ext uri="{BB962C8B-B14F-4D97-AF65-F5344CB8AC3E}">
        <p14:creationId xmlns:p14="http://schemas.microsoft.com/office/powerpoint/2010/main" val="4194778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76DAA-520A-453F-9E7F-7116D2C0DE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02D78B-DA8A-4525-BD67-737A434370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BA08BA-F204-4D6E-9D9F-66D1BCE27766}"/>
              </a:ext>
            </a:extLst>
          </p:cNvPr>
          <p:cNvSpPr>
            <a:spLocks noGrp="1"/>
          </p:cNvSpPr>
          <p:nvPr>
            <p:ph type="dt" sz="half" idx="10"/>
          </p:nvPr>
        </p:nvSpPr>
        <p:spPr/>
        <p:txBody>
          <a:bodyPr/>
          <a:lstStyle/>
          <a:p>
            <a:fld id="{B9E31DC6-2AAF-4D1B-86EB-F5CEB378E8A2}" type="datetimeFigureOut">
              <a:rPr lang="en-US" smtClean="0"/>
              <a:t>04-Feb-22</a:t>
            </a:fld>
            <a:endParaRPr lang="en-US"/>
          </a:p>
        </p:txBody>
      </p:sp>
      <p:sp>
        <p:nvSpPr>
          <p:cNvPr id="5" name="Footer Placeholder 4">
            <a:extLst>
              <a:ext uri="{FF2B5EF4-FFF2-40B4-BE49-F238E27FC236}">
                <a16:creationId xmlns:a16="http://schemas.microsoft.com/office/drawing/2014/main" id="{862ACF26-C541-4432-B810-76A34C493E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194A26-91C1-498F-9678-BCBD40CBA4E2}"/>
              </a:ext>
            </a:extLst>
          </p:cNvPr>
          <p:cNvSpPr>
            <a:spLocks noGrp="1"/>
          </p:cNvSpPr>
          <p:nvPr>
            <p:ph type="sldNum" sz="quarter" idx="12"/>
          </p:nvPr>
        </p:nvSpPr>
        <p:spPr/>
        <p:txBody>
          <a:bodyPr/>
          <a:lstStyle/>
          <a:p>
            <a:fld id="{CC13EDD1-3755-43A2-B2AC-E5C2370C9409}" type="slidenum">
              <a:rPr lang="en-US" smtClean="0"/>
              <a:t>‹#›</a:t>
            </a:fld>
            <a:endParaRPr lang="en-US"/>
          </a:p>
        </p:txBody>
      </p:sp>
    </p:spTree>
    <p:extLst>
      <p:ext uri="{BB962C8B-B14F-4D97-AF65-F5344CB8AC3E}">
        <p14:creationId xmlns:p14="http://schemas.microsoft.com/office/powerpoint/2010/main" val="579847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669A80-3AAB-4096-9A7F-64D0EA4D27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7C18C8-3AF0-4C53-A1B5-FE6D18F979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1E2C0E-CD7A-48E8-845E-74A2899E6E47}"/>
              </a:ext>
            </a:extLst>
          </p:cNvPr>
          <p:cNvSpPr>
            <a:spLocks noGrp="1"/>
          </p:cNvSpPr>
          <p:nvPr>
            <p:ph type="dt" sz="half" idx="10"/>
          </p:nvPr>
        </p:nvSpPr>
        <p:spPr/>
        <p:txBody>
          <a:bodyPr/>
          <a:lstStyle/>
          <a:p>
            <a:fld id="{B9E31DC6-2AAF-4D1B-86EB-F5CEB378E8A2}" type="datetimeFigureOut">
              <a:rPr lang="en-US" smtClean="0"/>
              <a:t>04-Feb-22</a:t>
            </a:fld>
            <a:endParaRPr lang="en-US"/>
          </a:p>
        </p:txBody>
      </p:sp>
      <p:sp>
        <p:nvSpPr>
          <p:cNvPr id="5" name="Footer Placeholder 4">
            <a:extLst>
              <a:ext uri="{FF2B5EF4-FFF2-40B4-BE49-F238E27FC236}">
                <a16:creationId xmlns:a16="http://schemas.microsoft.com/office/drawing/2014/main" id="{9F9EAB04-B477-4140-AC6D-615F615808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8CCA02-D504-4E30-8458-0D911AC7E0A5}"/>
              </a:ext>
            </a:extLst>
          </p:cNvPr>
          <p:cNvSpPr>
            <a:spLocks noGrp="1"/>
          </p:cNvSpPr>
          <p:nvPr>
            <p:ph type="sldNum" sz="quarter" idx="12"/>
          </p:nvPr>
        </p:nvSpPr>
        <p:spPr/>
        <p:txBody>
          <a:bodyPr/>
          <a:lstStyle/>
          <a:p>
            <a:fld id="{CC13EDD1-3755-43A2-B2AC-E5C2370C9409}" type="slidenum">
              <a:rPr lang="en-US" smtClean="0"/>
              <a:t>‹#›</a:t>
            </a:fld>
            <a:endParaRPr lang="en-US"/>
          </a:p>
        </p:txBody>
      </p:sp>
    </p:spTree>
    <p:extLst>
      <p:ext uri="{BB962C8B-B14F-4D97-AF65-F5344CB8AC3E}">
        <p14:creationId xmlns:p14="http://schemas.microsoft.com/office/powerpoint/2010/main" val="4367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AB72A-4B5F-4455-BB3D-521E329EF1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C0416E-4151-496E-9DB8-70671D167D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8D43BE-1B6D-48B8-A07C-68DD470FCEEA}"/>
              </a:ext>
            </a:extLst>
          </p:cNvPr>
          <p:cNvSpPr>
            <a:spLocks noGrp="1"/>
          </p:cNvSpPr>
          <p:nvPr>
            <p:ph type="dt" sz="half" idx="10"/>
          </p:nvPr>
        </p:nvSpPr>
        <p:spPr/>
        <p:txBody>
          <a:bodyPr/>
          <a:lstStyle/>
          <a:p>
            <a:fld id="{B9E31DC6-2AAF-4D1B-86EB-F5CEB378E8A2}" type="datetimeFigureOut">
              <a:rPr lang="en-US" smtClean="0"/>
              <a:t>04-Feb-22</a:t>
            </a:fld>
            <a:endParaRPr lang="en-US"/>
          </a:p>
        </p:txBody>
      </p:sp>
      <p:sp>
        <p:nvSpPr>
          <p:cNvPr id="5" name="Footer Placeholder 4">
            <a:extLst>
              <a:ext uri="{FF2B5EF4-FFF2-40B4-BE49-F238E27FC236}">
                <a16:creationId xmlns:a16="http://schemas.microsoft.com/office/drawing/2014/main" id="{23734582-9F7B-4CD6-974C-A735F845EA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A47850-369A-40DC-B665-8007E3797BBF}"/>
              </a:ext>
            </a:extLst>
          </p:cNvPr>
          <p:cNvSpPr>
            <a:spLocks noGrp="1"/>
          </p:cNvSpPr>
          <p:nvPr>
            <p:ph type="sldNum" sz="quarter" idx="12"/>
          </p:nvPr>
        </p:nvSpPr>
        <p:spPr/>
        <p:txBody>
          <a:bodyPr/>
          <a:lstStyle/>
          <a:p>
            <a:fld id="{CC13EDD1-3755-43A2-B2AC-E5C2370C9409}" type="slidenum">
              <a:rPr lang="en-US" smtClean="0"/>
              <a:t>‹#›</a:t>
            </a:fld>
            <a:endParaRPr lang="en-US"/>
          </a:p>
        </p:txBody>
      </p:sp>
    </p:spTree>
    <p:extLst>
      <p:ext uri="{BB962C8B-B14F-4D97-AF65-F5344CB8AC3E}">
        <p14:creationId xmlns:p14="http://schemas.microsoft.com/office/powerpoint/2010/main" val="2038409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A7C67-9879-4789-9B17-95A4DA311A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3A2E37-EBD4-4E91-9951-0EAB1BA645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290B48-1253-4A04-BE5A-EFC260257C9C}"/>
              </a:ext>
            </a:extLst>
          </p:cNvPr>
          <p:cNvSpPr>
            <a:spLocks noGrp="1"/>
          </p:cNvSpPr>
          <p:nvPr>
            <p:ph type="dt" sz="half" idx="10"/>
          </p:nvPr>
        </p:nvSpPr>
        <p:spPr/>
        <p:txBody>
          <a:bodyPr/>
          <a:lstStyle/>
          <a:p>
            <a:fld id="{B9E31DC6-2AAF-4D1B-86EB-F5CEB378E8A2}" type="datetimeFigureOut">
              <a:rPr lang="en-US" smtClean="0"/>
              <a:t>04-Feb-22</a:t>
            </a:fld>
            <a:endParaRPr lang="en-US"/>
          </a:p>
        </p:txBody>
      </p:sp>
      <p:sp>
        <p:nvSpPr>
          <p:cNvPr id="5" name="Footer Placeholder 4">
            <a:extLst>
              <a:ext uri="{FF2B5EF4-FFF2-40B4-BE49-F238E27FC236}">
                <a16:creationId xmlns:a16="http://schemas.microsoft.com/office/drawing/2014/main" id="{CD139687-6227-4201-AAF8-B5E787E474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545FD6-D26B-4EB3-A3AC-5CF481E1D0BF}"/>
              </a:ext>
            </a:extLst>
          </p:cNvPr>
          <p:cNvSpPr>
            <a:spLocks noGrp="1"/>
          </p:cNvSpPr>
          <p:nvPr>
            <p:ph type="sldNum" sz="quarter" idx="12"/>
          </p:nvPr>
        </p:nvSpPr>
        <p:spPr/>
        <p:txBody>
          <a:bodyPr/>
          <a:lstStyle/>
          <a:p>
            <a:fld id="{CC13EDD1-3755-43A2-B2AC-E5C2370C9409}" type="slidenum">
              <a:rPr lang="en-US" smtClean="0"/>
              <a:t>‹#›</a:t>
            </a:fld>
            <a:endParaRPr lang="en-US"/>
          </a:p>
        </p:txBody>
      </p:sp>
    </p:spTree>
    <p:extLst>
      <p:ext uri="{BB962C8B-B14F-4D97-AF65-F5344CB8AC3E}">
        <p14:creationId xmlns:p14="http://schemas.microsoft.com/office/powerpoint/2010/main" val="3312825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94228-1EA7-42E0-B9DD-C84B85FA49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5FF224-64A2-47A0-AEE1-6D5FA4E039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6E24C6-F8CE-464E-A7C7-F26F58176E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C01DC0-69F7-4FA8-B71B-0109B770969A}"/>
              </a:ext>
            </a:extLst>
          </p:cNvPr>
          <p:cNvSpPr>
            <a:spLocks noGrp="1"/>
          </p:cNvSpPr>
          <p:nvPr>
            <p:ph type="dt" sz="half" idx="10"/>
          </p:nvPr>
        </p:nvSpPr>
        <p:spPr/>
        <p:txBody>
          <a:bodyPr/>
          <a:lstStyle/>
          <a:p>
            <a:fld id="{B9E31DC6-2AAF-4D1B-86EB-F5CEB378E8A2}" type="datetimeFigureOut">
              <a:rPr lang="en-US" smtClean="0"/>
              <a:t>04-Feb-22</a:t>
            </a:fld>
            <a:endParaRPr lang="en-US"/>
          </a:p>
        </p:txBody>
      </p:sp>
      <p:sp>
        <p:nvSpPr>
          <p:cNvPr id="6" name="Footer Placeholder 5">
            <a:extLst>
              <a:ext uri="{FF2B5EF4-FFF2-40B4-BE49-F238E27FC236}">
                <a16:creationId xmlns:a16="http://schemas.microsoft.com/office/drawing/2014/main" id="{034B7805-3B43-4BCF-A724-0D4A6B2F5C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A322EF-889C-48D9-88A8-D416488DF323}"/>
              </a:ext>
            </a:extLst>
          </p:cNvPr>
          <p:cNvSpPr>
            <a:spLocks noGrp="1"/>
          </p:cNvSpPr>
          <p:nvPr>
            <p:ph type="sldNum" sz="quarter" idx="12"/>
          </p:nvPr>
        </p:nvSpPr>
        <p:spPr/>
        <p:txBody>
          <a:bodyPr/>
          <a:lstStyle/>
          <a:p>
            <a:fld id="{CC13EDD1-3755-43A2-B2AC-E5C2370C9409}" type="slidenum">
              <a:rPr lang="en-US" smtClean="0"/>
              <a:t>‹#›</a:t>
            </a:fld>
            <a:endParaRPr lang="en-US"/>
          </a:p>
        </p:txBody>
      </p:sp>
    </p:spTree>
    <p:extLst>
      <p:ext uri="{BB962C8B-B14F-4D97-AF65-F5344CB8AC3E}">
        <p14:creationId xmlns:p14="http://schemas.microsoft.com/office/powerpoint/2010/main" val="3406686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A083F-8D7F-4BDA-88D0-A9C84DAFED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343D56-41ED-445E-9475-432FF49DFD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B9B54C-24F7-4B54-A41C-5F0DFD5D2D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F63B8D-3E65-47B8-BABF-48B61A78E7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2B1C36-74D0-4EDF-BAA7-8DB2F51CEE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B37915-4B96-4121-88DC-25249876303A}"/>
              </a:ext>
            </a:extLst>
          </p:cNvPr>
          <p:cNvSpPr>
            <a:spLocks noGrp="1"/>
          </p:cNvSpPr>
          <p:nvPr>
            <p:ph type="dt" sz="half" idx="10"/>
          </p:nvPr>
        </p:nvSpPr>
        <p:spPr/>
        <p:txBody>
          <a:bodyPr/>
          <a:lstStyle/>
          <a:p>
            <a:fld id="{B9E31DC6-2AAF-4D1B-86EB-F5CEB378E8A2}" type="datetimeFigureOut">
              <a:rPr lang="en-US" smtClean="0"/>
              <a:t>04-Feb-22</a:t>
            </a:fld>
            <a:endParaRPr lang="en-US"/>
          </a:p>
        </p:txBody>
      </p:sp>
      <p:sp>
        <p:nvSpPr>
          <p:cNvPr id="8" name="Footer Placeholder 7">
            <a:extLst>
              <a:ext uri="{FF2B5EF4-FFF2-40B4-BE49-F238E27FC236}">
                <a16:creationId xmlns:a16="http://schemas.microsoft.com/office/drawing/2014/main" id="{D9244079-E41D-4477-A215-2EE832F8A1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2C098F-C9F5-4751-9367-DC204E950759}"/>
              </a:ext>
            </a:extLst>
          </p:cNvPr>
          <p:cNvSpPr>
            <a:spLocks noGrp="1"/>
          </p:cNvSpPr>
          <p:nvPr>
            <p:ph type="sldNum" sz="quarter" idx="12"/>
          </p:nvPr>
        </p:nvSpPr>
        <p:spPr/>
        <p:txBody>
          <a:bodyPr/>
          <a:lstStyle/>
          <a:p>
            <a:fld id="{CC13EDD1-3755-43A2-B2AC-E5C2370C9409}" type="slidenum">
              <a:rPr lang="en-US" smtClean="0"/>
              <a:t>‹#›</a:t>
            </a:fld>
            <a:endParaRPr lang="en-US"/>
          </a:p>
        </p:txBody>
      </p:sp>
    </p:spTree>
    <p:extLst>
      <p:ext uri="{BB962C8B-B14F-4D97-AF65-F5344CB8AC3E}">
        <p14:creationId xmlns:p14="http://schemas.microsoft.com/office/powerpoint/2010/main" val="2001011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2CAC1-05B7-4391-AF9B-9B2990F85B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714315-E1D3-475A-9F9D-9A6756CB7B90}"/>
              </a:ext>
            </a:extLst>
          </p:cNvPr>
          <p:cNvSpPr>
            <a:spLocks noGrp="1"/>
          </p:cNvSpPr>
          <p:nvPr>
            <p:ph type="dt" sz="half" idx="10"/>
          </p:nvPr>
        </p:nvSpPr>
        <p:spPr/>
        <p:txBody>
          <a:bodyPr/>
          <a:lstStyle/>
          <a:p>
            <a:fld id="{B9E31DC6-2AAF-4D1B-86EB-F5CEB378E8A2}" type="datetimeFigureOut">
              <a:rPr lang="en-US" smtClean="0"/>
              <a:t>04-Feb-22</a:t>
            </a:fld>
            <a:endParaRPr lang="en-US"/>
          </a:p>
        </p:txBody>
      </p:sp>
      <p:sp>
        <p:nvSpPr>
          <p:cNvPr id="4" name="Footer Placeholder 3">
            <a:extLst>
              <a:ext uri="{FF2B5EF4-FFF2-40B4-BE49-F238E27FC236}">
                <a16:creationId xmlns:a16="http://schemas.microsoft.com/office/drawing/2014/main" id="{996770BF-B1AA-4BA3-9990-FB9978DCCA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DD567F-EFA0-4B6A-90B4-C9F67CED8F9A}"/>
              </a:ext>
            </a:extLst>
          </p:cNvPr>
          <p:cNvSpPr>
            <a:spLocks noGrp="1"/>
          </p:cNvSpPr>
          <p:nvPr>
            <p:ph type="sldNum" sz="quarter" idx="12"/>
          </p:nvPr>
        </p:nvSpPr>
        <p:spPr/>
        <p:txBody>
          <a:bodyPr/>
          <a:lstStyle/>
          <a:p>
            <a:fld id="{CC13EDD1-3755-43A2-B2AC-E5C2370C9409}" type="slidenum">
              <a:rPr lang="en-US" smtClean="0"/>
              <a:t>‹#›</a:t>
            </a:fld>
            <a:endParaRPr lang="en-US"/>
          </a:p>
        </p:txBody>
      </p:sp>
    </p:spTree>
    <p:extLst>
      <p:ext uri="{BB962C8B-B14F-4D97-AF65-F5344CB8AC3E}">
        <p14:creationId xmlns:p14="http://schemas.microsoft.com/office/powerpoint/2010/main" val="2094757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099A02-F90E-4070-9551-ABBBF4D847AD}"/>
              </a:ext>
            </a:extLst>
          </p:cNvPr>
          <p:cNvSpPr>
            <a:spLocks noGrp="1"/>
          </p:cNvSpPr>
          <p:nvPr>
            <p:ph type="dt" sz="half" idx="10"/>
          </p:nvPr>
        </p:nvSpPr>
        <p:spPr/>
        <p:txBody>
          <a:bodyPr/>
          <a:lstStyle/>
          <a:p>
            <a:fld id="{B9E31DC6-2AAF-4D1B-86EB-F5CEB378E8A2}" type="datetimeFigureOut">
              <a:rPr lang="en-US" smtClean="0"/>
              <a:t>04-Feb-22</a:t>
            </a:fld>
            <a:endParaRPr lang="en-US"/>
          </a:p>
        </p:txBody>
      </p:sp>
      <p:sp>
        <p:nvSpPr>
          <p:cNvPr id="3" name="Footer Placeholder 2">
            <a:extLst>
              <a:ext uri="{FF2B5EF4-FFF2-40B4-BE49-F238E27FC236}">
                <a16:creationId xmlns:a16="http://schemas.microsoft.com/office/drawing/2014/main" id="{B7F0548D-FB47-45BF-ADAF-F8C9716938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60DA8C-AC90-4E5A-965C-B80FFBACA41C}"/>
              </a:ext>
            </a:extLst>
          </p:cNvPr>
          <p:cNvSpPr>
            <a:spLocks noGrp="1"/>
          </p:cNvSpPr>
          <p:nvPr>
            <p:ph type="sldNum" sz="quarter" idx="12"/>
          </p:nvPr>
        </p:nvSpPr>
        <p:spPr/>
        <p:txBody>
          <a:bodyPr/>
          <a:lstStyle/>
          <a:p>
            <a:fld id="{CC13EDD1-3755-43A2-B2AC-E5C2370C9409}" type="slidenum">
              <a:rPr lang="en-US" smtClean="0"/>
              <a:t>‹#›</a:t>
            </a:fld>
            <a:endParaRPr lang="en-US"/>
          </a:p>
        </p:txBody>
      </p:sp>
    </p:spTree>
    <p:extLst>
      <p:ext uri="{BB962C8B-B14F-4D97-AF65-F5344CB8AC3E}">
        <p14:creationId xmlns:p14="http://schemas.microsoft.com/office/powerpoint/2010/main" val="3222506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C6241-792D-41F7-83E6-C042E4D82C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2DB42C-C041-4760-AF1A-812A278D22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6E13BD-E577-443D-9B69-D3CC8AF1D1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A2F7BB-B2E4-48D9-9C62-0FAE54BEAB44}"/>
              </a:ext>
            </a:extLst>
          </p:cNvPr>
          <p:cNvSpPr>
            <a:spLocks noGrp="1"/>
          </p:cNvSpPr>
          <p:nvPr>
            <p:ph type="dt" sz="half" idx="10"/>
          </p:nvPr>
        </p:nvSpPr>
        <p:spPr/>
        <p:txBody>
          <a:bodyPr/>
          <a:lstStyle/>
          <a:p>
            <a:fld id="{B9E31DC6-2AAF-4D1B-86EB-F5CEB378E8A2}" type="datetimeFigureOut">
              <a:rPr lang="en-US" smtClean="0"/>
              <a:t>04-Feb-22</a:t>
            </a:fld>
            <a:endParaRPr lang="en-US"/>
          </a:p>
        </p:txBody>
      </p:sp>
      <p:sp>
        <p:nvSpPr>
          <p:cNvPr id="6" name="Footer Placeholder 5">
            <a:extLst>
              <a:ext uri="{FF2B5EF4-FFF2-40B4-BE49-F238E27FC236}">
                <a16:creationId xmlns:a16="http://schemas.microsoft.com/office/drawing/2014/main" id="{73E31F9D-B8FF-42CD-B08B-5777561976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3C6EA7-966E-49C6-9FBB-B5D10C01FE7A}"/>
              </a:ext>
            </a:extLst>
          </p:cNvPr>
          <p:cNvSpPr>
            <a:spLocks noGrp="1"/>
          </p:cNvSpPr>
          <p:nvPr>
            <p:ph type="sldNum" sz="quarter" idx="12"/>
          </p:nvPr>
        </p:nvSpPr>
        <p:spPr/>
        <p:txBody>
          <a:bodyPr/>
          <a:lstStyle/>
          <a:p>
            <a:fld id="{CC13EDD1-3755-43A2-B2AC-E5C2370C9409}" type="slidenum">
              <a:rPr lang="en-US" smtClean="0"/>
              <a:t>‹#›</a:t>
            </a:fld>
            <a:endParaRPr lang="en-US"/>
          </a:p>
        </p:txBody>
      </p:sp>
    </p:spTree>
    <p:extLst>
      <p:ext uri="{BB962C8B-B14F-4D97-AF65-F5344CB8AC3E}">
        <p14:creationId xmlns:p14="http://schemas.microsoft.com/office/powerpoint/2010/main" val="2254891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B1B1D-8697-4F40-8802-67C2892481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F81B97-39BE-4F29-A0B5-8C0701333F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6DBFF1-8D2C-48DF-80CC-E6F8DE20BF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B7F1E2-A1C9-4E4D-883E-0609182458B3}"/>
              </a:ext>
            </a:extLst>
          </p:cNvPr>
          <p:cNvSpPr>
            <a:spLocks noGrp="1"/>
          </p:cNvSpPr>
          <p:nvPr>
            <p:ph type="dt" sz="half" idx="10"/>
          </p:nvPr>
        </p:nvSpPr>
        <p:spPr/>
        <p:txBody>
          <a:bodyPr/>
          <a:lstStyle/>
          <a:p>
            <a:fld id="{B9E31DC6-2AAF-4D1B-86EB-F5CEB378E8A2}" type="datetimeFigureOut">
              <a:rPr lang="en-US" smtClean="0"/>
              <a:t>04-Feb-22</a:t>
            </a:fld>
            <a:endParaRPr lang="en-US"/>
          </a:p>
        </p:txBody>
      </p:sp>
      <p:sp>
        <p:nvSpPr>
          <p:cNvPr id="6" name="Footer Placeholder 5">
            <a:extLst>
              <a:ext uri="{FF2B5EF4-FFF2-40B4-BE49-F238E27FC236}">
                <a16:creationId xmlns:a16="http://schemas.microsoft.com/office/drawing/2014/main" id="{05AEC348-35F7-4D92-81CC-B1E84D09EB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DFA3EE-6190-4AD8-90E6-346EC56D3194}"/>
              </a:ext>
            </a:extLst>
          </p:cNvPr>
          <p:cNvSpPr>
            <a:spLocks noGrp="1"/>
          </p:cNvSpPr>
          <p:nvPr>
            <p:ph type="sldNum" sz="quarter" idx="12"/>
          </p:nvPr>
        </p:nvSpPr>
        <p:spPr/>
        <p:txBody>
          <a:bodyPr/>
          <a:lstStyle/>
          <a:p>
            <a:fld id="{CC13EDD1-3755-43A2-B2AC-E5C2370C9409}" type="slidenum">
              <a:rPr lang="en-US" smtClean="0"/>
              <a:t>‹#›</a:t>
            </a:fld>
            <a:endParaRPr lang="en-US"/>
          </a:p>
        </p:txBody>
      </p:sp>
    </p:spTree>
    <p:extLst>
      <p:ext uri="{BB962C8B-B14F-4D97-AF65-F5344CB8AC3E}">
        <p14:creationId xmlns:p14="http://schemas.microsoft.com/office/powerpoint/2010/main" val="2451941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A6CD68-1D1A-473D-AB7F-36E79EE63E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CB4E60-D71C-4B58-A407-8275D82DE1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2A1944-5242-49CD-AA6C-2395181E41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E31DC6-2AAF-4D1B-86EB-F5CEB378E8A2}" type="datetimeFigureOut">
              <a:rPr lang="en-US" smtClean="0"/>
              <a:t>04-Feb-22</a:t>
            </a:fld>
            <a:endParaRPr lang="en-US"/>
          </a:p>
        </p:txBody>
      </p:sp>
      <p:sp>
        <p:nvSpPr>
          <p:cNvPr id="5" name="Footer Placeholder 4">
            <a:extLst>
              <a:ext uri="{FF2B5EF4-FFF2-40B4-BE49-F238E27FC236}">
                <a16:creationId xmlns:a16="http://schemas.microsoft.com/office/drawing/2014/main" id="{D20CA05B-26D7-4608-BECE-2D99A7CC7A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4126E7-3F3A-4180-9BA6-C5CF463AAE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13EDD1-3755-43A2-B2AC-E5C2370C9409}" type="slidenum">
              <a:rPr lang="en-US" smtClean="0"/>
              <a:t>‹#›</a:t>
            </a:fld>
            <a:endParaRPr lang="en-US"/>
          </a:p>
        </p:txBody>
      </p:sp>
    </p:spTree>
    <p:extLst>
      <p:ext uri="{BB962C8B-B14F-4D97-AF65-F5344CB8AC3E}">
        <p14:creationId xmlns:p14="http://schemas.microsoft.com/office/powerpoint/2010/main" val="2742711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BF2BF-2785-4E38-9D16-99318A9E4704}"/>
              </a:ext>
            </a:extLst>
          </p:cNvPr>
          <p:cNvSpPr>
            <a:spLocks noGrp="1"/>
          </p:cNvSpPr>
          <p:nvPr>
            <p:ph type="ctrTitle"/>
          </p:nvPr>
        </p:nvSpPr>
        <p:spPr>
          <a:xfrm>
            <a:off x="1524000" y="475628"/>
            <a:ext cx="9144000" cy="1124572"/>
          </a:xfrm>
        </p:spPr>
        <p:txBody>
          <a:bodyPr>
            <a:normAutofit fontScale="90000"/>
          </a:bodyPr>
          <a:lstStyle/>
          <a:p>
            <a:r>
              <a:rPr lang="en-US" sz="5400" dirty="0">
                <a:solidFill>
                  <a:prstClr val="black"/>
                </a:solidFill>
              </a:rPr>
              <a:t>The Arrival of British Empire</a:t>
            </a:r>
            <a:br>
              <a:rPr lang="en-US" sz="5400" dirty="0">
                <a:solidFill>
                  <a:prstClr val="black"/>
                </a:solidFill>
              </a:rPr>
            </a:br>
            <a:r>
              <a:rPr lang="en-US" sz="2400" i="1" dirty="0">
                <a:solidFill>
                  <a:prstClr val="black"/>
                </a:solidFill>
              </a:rPr>
              <a:t>”The Empire on which the sun never sets”</a:t>
            </a:r>
            <a:endParaRPr lang="en-US" dirty="0"/>
          </a:p>
        </p:txBody>
      </p:sp>
      <p:sp>
        <p:nvSpPr>
          <p:cNvPr id="3" name="Subtitle 2">
            <a:extLst>
              <a:ext uri="{FF2B5EF4-FFF2-40B4-BE49-F238E27FC236}">
                <a16:creationId xmlns:a16="http://schemas.microsoft.com/office/drawing/2014/main" id="{66A50877-B05D-47A0-84A5-76121AC05987}"/>
              </a:ext>
            </a:extLst>
          </p:cNvPr>
          <p:cNvSpPr>
            <a:spLocks noGrp="1"/>
          </p:cNvSpPr>
          <p:nvPr>
            <p:ph type="subTitle" idx="1"/>
          </p:nvPr>
        </p:nvSpPr>
        <p:spPr>
          <a:xfrm>
            <a:off x="1524000" y="1855304"/>
            <a:ext cx="9780104" cy="4426226"/>
          </a:xfrm>
        </p:spPr>
        <p:txBody>
          <a:bodyPr/>
          <a:lstStyle/>
          <a:p>
            <a:pPr marL="342900" indent="-342900" algn="just">
              <a:buFont typeface="Wingdings" panose="05000000000000000000" pitchFamily="2" charset="2"/>
              <a:buChar char="v"/>
            </a:pPr>
            <a:endParaRPr lang="en-US" dirty="0"/>
          </a:p>
          <a:p>
            <a:pPr marL="342900" indent="-342900" algn="just">
              <a:buFont typeface="Wingdings" panose="05000000000000000000" pitchFamily="2" charset="2"/>
              <a:buChar char="v"/>
            </a:pPr>
            <a:r>
              <a:rPr lang="en-US" dirty="0"/>
              <a:t>Background</a:t>
            </a:r>
          </a:p>
          <a:p>
            <a:pPr marL="342900" indent="-342900" algn="just">
              <a:buFont typeface="Wingdings" panose="05000000000000000000" pitchFamily="2" charset="2"/>
              <a:buChar char="v"/>
            </a:pPr>
            <a:r>
              <a:rPr lang="en-US" dirty="0"/>
              <a:t>Introduction</a:t>
            </a:r>
          </a:p>
          <a:p>
            <a:pPr marL="342900" indent="-342900" algn="just">
              <a:buFont typeface="Wingdings" panose="05000000000000000000" pitchFamily="2" charset="2"/>
              <a:buChar char="v"/>
            </a:pPr>
            <a:r>
              <a:rPr lang="en-US" dirty="0"/>
              <a:t>Reasons for Colonialism</a:t>
            </a:r>
          </a:p>
          <a:p>
            <a:pPr marL="342900" indent="-342900" algn="just">
              <a:buFont typeface="Wingdings" panose="05000000000000000000" pitchFamily="2" charset="2"/>
              <a:buChar char="v"/>
            </a:pPr>
            <a:r>
              <a:rPr lang="en-US" dirty="0">
                <a:ea typeface="Calibri" panose="020F0502020204030204" pitchFamily="34" charset="0"/>
                <a:cs typeface="Arial" panose="020B0604020202020204" pitchFamily="34" charset="0"/>
              </a:rPr>
              <a:t>Colonialism in India</a:t>
            </a:r>
          </a:p>
          <a:p>
            <a:pPr marL="342900" indent="-342900" algn="just">
              <a:buFont typeface="Wingdings" panose="05000000000000000000" pitchFamily="2" charset="2"/>
              <a:buChar char="v"/>
            </a:pPr>
            <a:r>
              <a:rPr lang="en-US" dirty="0"/>
              <a:t>Impacts/ Consequences</a:t>
            </a:r>
          </a:p>
          <a:p>
            <a:pPr marL="342900" indent="-342900" algn="just">
              <a:buFont typeface="Wingdings" panose="05000000000000000000" pitchFamily="2" charset="2"/>
              <a:buChar char="v"/>
            </a:pPr>
            <a:r>
              <a:rPr lang="en-US" dirty="0"/>
              <a:t>Results/Outcomes</a:t>
            </a:r>
          </a:p>
          <a:p>
            <a:pPr marL="342900" indent="-342900" algn="just">
              <a:buFont typeface="Wingdings" panose="05000000000000000000" pitchFamily="2" charset="2"/>
              <a:buChar char="v"/>
            </a:pPr>
            <a:r>
              <a:rPr lang="en-US" dirty="0"/>
              <a:t>War of Independence and its Causes</a:t>
            </a:r>
          </a:p>
          <a:p>
            <a:pPr marL="342900" indent="-342900" algn="just">
              <a:buFont typeface="Wingdings" panose="05000000000000000000" pitchFamily="2" charset="2"/>
              <a:buChar char="v"/>
            </a:pPr>
            <a:r>
              <a:rPr lang="en-US" dirty="0"/>
              <a:t>Class Activity</a:t>
            </a:r>
          </a:p>
          <a:p>
            <a:endParaRPr lang="en-US" dirty="0"/>
          </a:p>
        </p:txBody>
      </p:sp>
    </p:spTree>
    <p:extLst>
      <p:ext uri="{BB962C8B-B14F-4D97-AF65-F5344CB8AC3E}">
        <p14:creationId xmlns:p14="http://schemas.microsoft.com/office/powerpoint/2010/main" val="1707088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3000C-DF20-4B41-80D4-9C62B5210F55}"/>
              </a:ext>
            </a:extLst>
          </p:cNvPr>
          <p:cNvSpPr>
            <a:spLocks noGrp="1"/>
          </p:cNvSpPr>
          <p:nvPr>
            <p:ph type="title"/>
          </p:nvPr>
        </p:nvSpPr>
        <p:spPr/>
        <p:txBody>
          <a:bodyPr/>
          <a:lstStyle/>
          <a:p>
            <a:r>
              <a:rPr lang="en-US" u="sng" dirty="0"/>
              <a:t>Top Questions </a:t>
            </a:r>
          </a:p>
        </p:txBody>
      </p:sp>
      <p:sp>
        <p:nvSpPr>
          <p:cNvPr id="3" name="Content Placeholder 2">
            <a:extLst>
              <a:ext uri="{FF2B5EF4-FFF2-40B4-BE49-F238E27FC236}">
                <a16:creationId xmlns:a16="http://schemas.microsoft.com/office/drawing/2014/main" id="{B293A8AD-D930-4ED2-89CA-C459F2788AF2}"/>
              </a:ext>
            </a:extLst>
          </p:cNvPr>
          <p:cNvSpPr>
            <a:spLocks noGrp="1"/>
          </p:cNvSpPr>
          <p:nvPr>
            <p:ph idx="1"/>
          </p:nvPr>
        </p:nvSpPr>
        <p:spPr/>
        <p:txBody>
          <a:bodyPr/>
          <a:lstStyle/>
          <a:p>
            <a:pPr algn="just"/>
            <a:r>
              <a:rPr lang="en-US" dirty="0"/>
              <a:t>What was the British Empire?</a:t>
            </a:r>
          </a:p>
          <a:p>
            <a:pPr algn="just"/>
            <a:r>
              <a:rPr lang="en-US" dirty="0"/>
              <a:t>When did the British Empire begin?</a:t>
            </a:r>
          </a:p>
          <a:p>
            <a:pPr algn="just"/>
            <a:r>
              <a:rPr lang="en-US" dirty="0"/>
              <a:t>Which Asian country was the first to gain independence from the British Empire?</a:t>
            </a:r>
          </a:p>
          <a:p>
            <a:pPr algn="just"/>
            <a:r>
              <a:rPr lang="en-US" dirty="0"/>
              <a:t>What was the last significant colony of the British Empire?</a:t>
            </a:r>
          </a:p>
          <a:p>
            <a:pPr algn="just"/>
            <a:r>
              <a:rPr lang="en-US" dirty="0"/>
              <a:t>Does the British Empire still exist today?</a:t>
            </a:r>
          </a:p>
          <a:p>
            <a:endParaRPr lang="en-US" dirty="0"/>
          </a:p>
        </p:txBody>
      </p:sp>
    </p:spTree>
    <p:extLst>
      <p:ext uri="{BB962C8B-B14F-4D97-AF65-F5344CB8AC3E}">
        <p14:creationId xmlns:p14="http://schemas.microsoft.com/office/powerpoint/2010/main" val="355165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BDADDA-FFA2-43A5-8E08-3078B2903EE8}"/>
              </a:ext>
            </a:extLst>
          </p:cNvPr>
          <p:cNvSpPr>
            <a:spLocks noGrp="1"/>
          </p:cNvSpPr>
          <p:nvPr>
            <p:ph idx="1"/>
          </p:nvPr>
        </p:nvSpPr>
        <p:spPr>
          <a:xfrm>
            <a:off x="838200" y="490330"/>
            <a:ext cx="10515600" cy="5686633"/>
          </a:xfrm>
        </p:spPr>
        <p:txBody>
          <a:bodyPr/>
          <a:lstStyle/>
          <a:p>
            <a:pPr marL="0" indent="0" algn="just">
              <a:buNone/>
            </a:pPr>
            <a:r>
              <a:rPr lang="en-US" u="sng" dirty="0"/>
              <a:t>Background</a:t>
            </a:r>
          </a:p>
          <a:p>
            <a:pPr marL="0" indent="0" algn="just">
              <a:buNone/>
            </a:pPr>
            <a:endParaRPr lang="en-US" sz="1400" u="sng" dirty="0"/>
          </a:p>
          <a:p>
            <a:pPr marL="0" indent="0" algn="just">
              <a:buNone/>
            </a:pPr>
            <a:endParaRPr lang="en-US" u="sng" dirty="0"/>
          </a:p>
        </p:txBody>
      </p:sp>
    </p:spTree>
    <p:extLst>
      <p:ext uri="{BB962C8B-B14F-4D97-AF65-F5344CB8AC3E}">
        <p14:creationId xmlns:p14="http://schemas.microsoft.com/office/powerpoint/2010/main" val="4218449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3FCAEF-8CBF-4326-B5FA-E3E169CC89BE}"/>
              </a:ext>
            </a:extLst>
          </p:cNvPr>
          <p:cNvSpPr/>
          <p:nvPr/>
        </p:nvSpPr>
        <p:spPr>
          <a:xfrm>
            <a:off x="516835" y="449904"/>
            <a:ext cx="10734261" cy="2185214"/>
          </a:xfrm>
          <a:prstGeom prst="rect">
            <a:avLst/>
          </a:prstGeom>
        </p:spPr>
        <p:txBody>
          <a:bodyPr wrap="square">
            <a:spAutoFit/>
          </a:bodyPr>
          <a:lstStyle/>
          <a:p>
            <a:pPr algn="just"/>
            <a:r>
              <a:rPr lang="en-US" sz="2800" u="sng" dirty="0"/>
              <a:t>Introduction </a:t>
            </a:r>
          </a:p>
          <a:p>
            <a:pPr algn="just"/>
            <a:endParaRPr lang="en-US" dirty="0"/>
          </a:p>
          <a:p>
            <a:pPr algn="just"/>
            <a:r>
              <a:rPr lang="en-US" dirty="0"/>
              <a:t>The first tentative steps toward the establishment of the British Empire began with overseas settlements in the 16th century. Great Britain's maritime expansion accelerated in the 17th century and resulted in the establishment of settlements in North America and the West Indies. The East India Company began establishing trading posts in India in 1600, and the first permanent British settlement in Africa was made at James Island in the Gambia River in 1661. </a:t>
            </a:r>
          </a:p>
        </p:txBody>
      </p:sp>
    </p:spTree>
    <p:extLst>
      <p:ext uri="{BB962C8B-B14F-4D97-AF65-F5344CB8AC3E}">
        <p14:creationId xmlns:p14="http://schemas.microsoft.com/office/powerpoint/2010/main" val="3478202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165</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Wingdings</vt:lpstr>
      <vt:lpstr>Office Theme</vt:lpstr>
      <vt:lpstr>The Arrival of British Empire ”The Empire on which the sun never sets”</vt:lpstr>
      <vt:lpstr>Top Questions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Arrival of British Empire ”The Empire on which the sun never sets”</dc:title>
  <dc:creator>Kashif Ahmed</dc:creator>
  <cp:lastModifiedBy>Kashif Ahmed</cp:lastModifiedBy>
  <cp:revision>5</cp:revision>
  <dcterms:created xsi:type="dcterms:W3CDTF">2022-02-03T06:02:26Z</dcterms:created>
  <dcterms:modified xsi:type="dcterms:W3CDTF">2022-02-04T06:43:30Z</dcterms:modified>
</cp:coreProperties>
</file>