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A737-F1A6-4621-B009-B8A7E92D1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6866C-02E0-49D8-8361-F3E236DFD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BDB7-CD9A-467B-B9EC-669F3CE2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046F-EA6B-4DFA-9071-23FC07E8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A447-6037-4CF6-B1FE-59224ACA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E72D-728E-4101-AB73-0A417714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05583-9DB8-4C3E-9601-E398DA087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EF12-FDE3-46C0-AD75-C774B20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5A9E-A8CD-4C38-A016-D728BE96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AF3A-C1B2-4754-B175-F2668076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3ACF0-424E-4533-91D5-B18F3D99D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9BFD-CAC9-4BAF-BB60-99A71DD0D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19F8-20B7-485C-9762-D69AAAB8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0D506-BBCB-4230-B196-34A7560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71FF-6E72-49BC-802A-32CBDE3E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A011-9948-4C55-8C1A-68A24F00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1A16-D791-4A27-9E07-655B2874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8EC24-671E-450F-906F-1CE6CE19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AB56-96CE-4841-AB80-FA2DDDF3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FD247-7725-4171-A66E-CFDF4FDA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A85-ED79-4E29-B36F-2F7EF171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5A56-C2F0-4991-A62E-4CF04E806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BC5F-7FDF-4779-AC3D-14179846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6B62-B478-4D53-BB4E-761E39F3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75A3-4C03-425D-B552-0A555523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22D-7939-41E4-9B3F-66B49FD8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A10F-2363-4957-8F74-297FAB31F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BFAFF-EC55-429B-BD56-E3E1AA5A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795C-71B8-423B-8F0C-33B0B85E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5D7B-88A3-449D-9B76-B47B6D0E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E0620-6A13-45C5-BDEE-D21A21F5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14B9-231D-4004-90E6-E6CA8CE5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E1E7-B4F3-4765-BE05-382E411A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39C1-BAC2-4227-B7A1-E990AC518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146B9-4151-4FB4-BE31-6EDB62520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CC1A3-4603-4627-B049-B6A0F592F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A959B-D78A-43A6-AF10-7CD5FB29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79C42-C9E7-4684-8D0F-ED823E5F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89E12-E7D5-469E-9358-A9D16505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4D3D-1519-4C98-A4DE-4598284C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07CE7-67C4-49FC-A379-E122C91D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6D3C8-4C99-4995-A9C7-B8A4AE9A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31F4B-0B6F-4AE0-99DC-EE0F86B0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4F384-B7E3-4D5F-963D-A1B672E2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24C6C-1A3A-4DF8-AFF0-20BE7661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3CBE4-334D-4B42-94A6-A53D4A17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A475-BA04-4B67-8D58-CC0E9443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C35A-A1F1-4DAB-B392-99C5EF2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E6022-CBC7-4E3B-B6D1-A3C95E115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3BC42-3401-44E7-B2F9-FC4D06E8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F262D-DDC0-453F-AC9A-18728B1E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E469-971B-4771-814E-37D78A0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FAD-5078-4E66-B940-CAEFF007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4A8C4-F77A-42B2-B396-36D570EA6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84C93-2F1E-4A8F-96E8-4EEA9DD7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995A6-7914-424A-9E73-854331B3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7232A-1B3D-4161-92E2-6A81A238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1A14C-D08D-4511-B386-1E697985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8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9360B-7811-4E06-A260-8B859636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6ACE-4C9F-4EC2-B671-4E641BE2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7845-1772-4443-A996-9EF2CE443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AC1E-6580-4458-9F6E-58E5D1B1897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517B-BC5C-4D59-8D8B-934FBFED7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3F5F-9FA5-4B12-B307-9C8D7147A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EBCE-75A6-4E0B-A34E-74EEF456F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12C8-6038-42BE-A822-9CF9CCEB7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344557"/>
            <a:ext cx="9144000" cy="992050"/>
          </a:xfrm>
        </p:spPr>
        <p:txBody>
          <a:bodyPr/>
          <a:lstStyle/>
          <a:p>
            <a:r>
              <a:rPr lang="en-US" dirty="0"/>
              <a:t>Unitary vs Federal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C67C1-9427-4A12-BCFA-F5A720D71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29" y="1336607"/>
            <a:ext cx="11304105" cy="5176836"/>
          </a:xfrm>
        </p:spPr>
        <p:txBody>
          <a:bodyPr numCol="1"/>
          <a:lstStyle/>
          <a:p>
            <a:pPr algn="just"/>
            <a:r>
              <a:rPr lang="en-US" dirty="0"/>
              <a:t>Federalism is a system of government under which power is divided between a central authority and its various constituent units. Whereas in a unitary government all the powers are in the hands of a central authority.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Federal government is better than unitary government because :</a:t>
            </a:r>
          </a:p>
          <a:p>
            <a:pPr algn="just"/>
            <a:r>
              <a:rPr lang="en-US" dirty="0"/>
              <a:t>The power is not concentrated in only in the centre but it is distributed at the state or lower levels as well. This helps to avoid conflicts.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Federal government-The government is for entire country, which is independent.</a:t>
            </a:r>
            <a:br>
              <a:rPr lang="en-US" dirty="0"/>
            </a:br>
            <a:r>
              <a:rPr lang="en-US" dirty="0"/>
              <a:t>Unitary government-the government in which power is kept either in one government hand or given to state government but it is subordinate to the </a:t>
            </a:r>
            <a:r>
              <a:rPr lang="en-US" dirty="0" err="1"/>
              <a:t>the</a:t>
            </a:r>
            <a:r>
              <a:rPr lang="en-US" dirty="0"/>
              <a:t> government, Which not independent.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8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80F72-1740-41C2-A615-FEDAF49CD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632791"/>
            <a:ext cx="6374295" cy="5592417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813589"/>
                </a:solidFill>
                <a:effectLst/>
                <a:latin typeface="inherit"/>
              </a:rPr>
              <a:t>Distinguish between the Unitary and Federal systems of government.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813589"/>
              </a:solidFill>
              <a:effectLst/>
              <a:latin typeface="inheri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A constitution can be either unitary or federal. A unitary system is governed constitutionally as one single unit, with one constitutionally created legislature. but in the federal constitution, there is a division of powers between the federal and the state governments. Here are some differences between the federal government and unitary government.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6F6A40F-185F-4139-9014-F50FEF069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736052"/>
              </p:ext>
            </p:extLst>
          </p:nvPr>
        </p:nvGraphicFramePr>
        <p:xfrm>
          <a:off x="6697318" y="199775"/>
          <a:ext cx="5189882" cy="6458448"/>
        </p:xfrm>
        <a:graphic>
          <a:graphicData uri="http://schemas.openxmlformats.org/drawingml/2006/table">
            <a:tbl>
              <a:tblPr/>
              <a:tblGrid>
                <a:gridCol w="2594941">
                  <a:extLst>
                    <a:ext uri="{9D8B030D-6E8A-4147-A177-3AD203B41FA5}">
                      <a16:colId xmlns:a16="http://schemas.microsoft.com/office/drawing/2014/main" val="679609589"/>
                    </a:ext>
                  </a:extLst>
                </a:gridCol>
                <a:gridCol w="2594941">
                  <a:extLst>
                    <a:ext uri="{9D8B030D-6E8A-4147-A177-3AD203B41FA5}">
                      <a16:colId xmlns:a16="http://schemas.microsoft.com/office/drawing/2014/main" val="893679386"/>
                    </a:ext>
                  </a:extLst>
                </a:gridCol>
              </a:tblGrid>
              <a:tr h="441065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Federal government</a:t>
                      </a:r>
                      <a:endParaRPr lang="en-US">
                        <a:effectLst/>
                      </a:endParaRP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Unitary government</a:t>
                      </a:r>
                      <a:endParaRPr lang="en-US">
                        <a:effectLst/>
                      </a:endParaRP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40651"/>
                  </a:ext>
                </a:extLst>
              </a:tr>
              <a:tr h="185877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system has multiple hierarchy levels, with both the central authority and the states (or provinces) both being sovereign.</a:t>
                      </a: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There is no hierarchy of sovereign powers.</a:t>
                      </a: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59387"/>
                  </a:ext>
                </a:extLst>
              </a:tr>
              <a:tr h="185877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 central or national rules override the state rules.</a:t>
                      </a: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States have no authority to pass their own laws, and the central or national government can order the states to do anything.</a:t>
                      </a: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520777"/>
                  </a:ext>
                </a:extLst>
              </a:tr>
              <a:tr h="1008148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There is a balance between the levels of government.</a:t>
                      </a: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federal government has a huge percentage of power. </a:t>
                      </a: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860344"/>
                  </a:ext>
                </a:extLst>
              </a:tr>
              <a:tr h="1291689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Power and responsibilities are shared between national and local levels.</a:t>
                      </a: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Power is placed in one central governing system</a:t>
                      </a:r>
                    </a:p>
                  </a:txBody>
                  <a:tcPr marL="104775" marR="104775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96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98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Office Theme</vt:lpstr>
      <vt:lpstr>Unitary vs Federal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Unitary vs Federal</dc:title>
  <dc:creator>Kashif Ahmed</dc:creator>
  <cp:lastModifiedBy>Kashif Ahmed</cp:lastModifiedBy>
  <cp:revision>2</cp:revision>
  <dcterms:created xsi:type="dcterms:W3CDTF">2021-09-27T10:20:48Z</dcterms:created>
  <dcterms:modified xsi:type="dcterms:W3CDTF">2021-09-27T10:23:38Z</dcterms:modified>
</cp:coreProperties>
</file>