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FB2-5826-4FA8-B19B-EBE321706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FED6-9EE2-4846-A847-AAED1D3C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0877-BED3-46C0-BDA1-E505E82E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4892-8BA9-4C37-9BFB-73A2CF9F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2CED6-2CF0-4CCA-B04D-D1E35032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EEAB-4056-47FA-B97B-B722DB2E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C0A5-357C-4DC6-AE46-DC0F73CB8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9F2B-F2B4-40E4-AFB9-F668847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AB7F-D8EC-4620-94AC-6B273529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57DD-44DA-4ED1-B9DA-B8C4D042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08ACD-809A-4DBE-9E32-1C3875939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5840-16ED-439C-8A0B-1A580FD1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16E4-51A3-4030-9B6E-27A9C94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977B-96C4-4518-B2CD-2D412918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08D5-E584-4126-AFC4-0A7F3351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0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8417-D2D4-4E6E-8102-DA159E07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8211-DC94-40D9-8554-83A84ECC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53CC-D8D5-4D1A-88E4-274D1F7C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767F-DEC6-49E2-8FAC-68B3719E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19BAD-D734-4CA7-964A-787003CD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EDB0-8365-4A82-B049-216058ED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81C0F-C130-4CCF-AB89-351163A3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C8C1-D362-4D86-BF60-37E631FA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E420-472C-4555-9122-2DBF80A2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C614-64E7-441F-B135-D2B14101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3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D52E-3031-40C8-93F7-C78C105B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2B52C-D74C-453A-A138-F321703B9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9BEB9-1479-437C-9ED0-016E995EF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3083-F299-4D76-8EF5-B1C4112F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83D4-54C8-4BCF-9777-872894DC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E119-CA76-47A9-A38F-121DDD9C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D1CD-5085-4995-855A-2388FE06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328D3-6B94-498E-84F2-A308DEBD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FF3B1-BAEB-494E-8C2F-4DE214A6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ADFE2-487C-41E7-94F4-4FEFF10F3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43B5-FE29-463F-B690-A1B8DBE7E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A200F-D562-425F-A3F3-FE41CEA9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17C8B-472C-4561-82B7-8E8000CC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8001B-0DAE-4BEA-96EC-1C8C5651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5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046-05E1-4820-830D-20DE688F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BD3AF-4C1C-4C6A-BF6C-581BEF95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F2D83-AF3A-4F7E-8B0A-3BC085F0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43AE-D258-4B94-84A7-376DB85F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68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DA60F-BDF6-4BB1-B499-35C2004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3A1DB-8386-45AD-A455-C0CEC5E5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271AE-6B1C-4F65-9FE5-6C58E34D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2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7E11-8CCB-417B-BC75-FE3AE136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3CC5-416C-4722-95EB-7DCF539B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58CDA-D8F6-45A5-AC18-65BC0FEC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0AEF8-FB3C-4D2F-BB40-05D08C8C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AD2B6-3695-4ED5-80FD-886CCDEE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0E457-CAAD-47F6-B2AD-691398C0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4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137B-C108-4D7D-9284-9E22BDDF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5347E-ECEA-4ABC-A71B-8F40F4C67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B9AF9-0B2A-4800-97B7-E8003174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05AAB-B47F-4230-B8CA-105453DF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8A3D7-3D23-4A8C-AF95-6FF67032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AA84-DC14-4318-877D-14FE44C3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0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6578C-59C7-4B89-A79A-58B456053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247A-D054-4832-B6BE-3D78280B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72D5-85EE-45B3-80E4-14B091A24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7351-1248-45E5-97D6-F0C61FA31A1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977D-65A8-45CE-A077-8D32603E4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3CE9-7EED-40D3-9ED5-EFE95047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56F3-63E6-406F-9C2C-2EB90C4FA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D7C9A73-1450-4834-8A19-0051FD0892B2}"/>
              </a:ext>
            </a:extLst>
          </p:cNvPr>
          <p:cNvSpPr/>
          <p:nvPr/>
        </p:nvSpPr>
        <p:spPr>
          <a:xfrm>
            <a:off x="6008303" y="1399592"/>
            <a:ext cx="1716959" cy="2404267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D7D927-BD4B-4430-B0BB-408154726958}"/>
              </a:ext>
            </a:extLst>
          </p:cNvPr>
          <p:cNvSpPr/>
          <p:nvPr/>
        </p:nvSpPr>
        <p:spPr>
          <a:xfrm>
            <a:off x="5776385" y="1855942"/>
            <a:ext cx="1572371" cy="2855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59CD95-3236-4B9D-8810-7A5D641D33F5}"/>
              </a:ext>
            </a:extLst>
          </p:cNvPr>
          <p:cNvSpPr/>
          <p:nvPr/>
        </p:nvSpPr>
        <p:spPr>
          <a:xfrm>
            <a:off x="629174" y="1826485"/>
            <a:ext cx="27012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Report Rules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982FD-B1D1-4792-B72E-E339485CAB01}"/>
              </a:ext>
            </a:extLst>
          </p:cNvPr>
          <p:cNvSpPr txBox="1"/>
          <p:nvPr/>
        </p:nvSpPr>
        <p:spPr>
          <a:xfrm>
            <a:off x="1140903" y="1490924"/>
            <a:ext cx="192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IsIdentifiable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7CF22-838A-4E11-8227-87E1A5C7365A}"/>
              </a:ext>
            </a:extLst>
          </p:cNvPr>
          <p:cNvSpPr/>
          <p:nvPr/>
        </p:nvSpPr>
        <p:spPr>
          <a:xfrm>
            <a:off x="629173" y="2730394"/>
            <a:ext cx="2701255" cy="215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NER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223E6-7ACA-4C5F-8C1D-BD119270E544}"/>
              </a:ext>
            </a:extLst>
          </p:cNvPr>
          <p:cNvSpPr/>
          <p:nvPr/>
        </p:nvSpPr>
        <p:spPr>
          <a:xfrm>
            <a:off x="629173" y="2278440"/>
            <a:ext cx="27012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Ignore Rules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89F26-2301-4ADF-8AE7-491DB49F7CB6}"/>
              </a:ext>
            </a:extLst>
          </p:cNvPr>
          <p:cNvSpPr txBox="1"/>
          <p:nvPr/>
        </p:nvSpPr>
        <p:spPr>
          <a:xfrm>
            <a:off x="6157519" y="1503096"/>
            <a:ext cx="105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Reviewer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C3B895-2253-4E9B-92C2-844E491D4D9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30429" y="2000483"/>
            <a:ext cx="3067405" cy="1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880100-20D4-4EC6-8AD0-9005222B709E}"/>
              </a:ext>
            </a:extLst>
          </p:cNvPr>
          <p:cNvSpPr txBox="1"/>
          <p:nvPr/>
        </p:nvSpPr>
        <p:spPr>
          <a:xfrm>
            <a:off x="3537361" y="1669302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Reports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E7F1B-02B3-4CDD-BB2F-5D0155D82CCB}"/>
              </a:ext>
            </a:extLst>
          </p:cNvPr>
          <p:cNvSpPr txBox="1"/>
          <p:nvPr/>
        </p:nvSpPr>
        <p:spPr>
          <a:xfrm>
            <a:off x="3375877" y="2579203"/>
            <a:ext cx="24182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Genuine Reports</a:t>
            </a:r>
          </a:p>
          <a:p>
            <a:r>
              <a:rPr lang="en-US">
                <a:solidFill>
                  <a:schemeClr val="accent6"/>
                </a:solidFill>
              </a:rPr>
              <a:t>Dave McFinnigan</a:t>
            </a:r>
          </a:p>
          <a:p>
            <a:endParaRPr lang="en-US"/>
          </a:p>
          <a:p>
            <a:r>
              <a:rPr lang="en-US"/>
              <a:t>Wrong section matched</a:t>
            </a:r>
          </a:p>
          <a:p>
            <a:r>
              <a:rPr lang="en-US"/>
              <a:t> Dr </a:t>
            </a:r>
            <a:r>
              <a:rPr lang="en-US">
                <a:solidFill>
                  <a:schemeClr val="accent6"/>
                </a:solidFill>
              </a:rPr>
              <a:t>Frank Head</a:t>
            </a:r>
            <a:r>
              <a:rPr lang="en-US"/>
              <a:t> Scan</a:t>
            </a:r>
          </a:p>
          <a:p>
            <a:endParaRPr lang="en-US"/>
          </a:p>
          <a:p>
            <a:r>
              <a:rPr lang="en-US"/>
              <a:t>False Positives</a:t>
            </a:r>
          </a:p>
          <a:p>
            <a:r>
              <a:rPr lang="en-US"/>
              <a:t>MR </a:t>
            </a:r>
            <a:r>
              <a:rPr lang="en-US">
                <a:solidFill>
                  <a:schemeClr val="accent6"/>
                </a:solidFill>
              </a:rPr>
              <a:t>Brian Scan</a:t>
            </a:r>
          </a:p>
          <a:p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BF14E1-6C84-47EE-9BB2-0D7AE63E93D3}"/>
              </a:ext>
            </a:extLst>
          </p:cNvPr>
          <p:cNvCxnSpPr>
            <a:cxnSpLocks/>
          </p:cNvCxnSpPr>
          <p:nvPr/>
        </p:nvCxnSpPr>
        <p:spPr>
          <a:xfrm flipV="1">
            <a:off x="3330428" y="2906298"/>
            <a:ext cx="3067406" cy="11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52E3AA-BE2C-4AA6-A586-C9273740F2AF}"/>
              </a:ext>
            </a:extLst>
          </p:cNvPr>
          <p:cNvSpPr/>
          <p:nvPr/>
        </p:nvSpPr>
        <p:spPr>
          <a:xfrm>
            <a:off x="7588787" y="4368212"/>
            <a:ext cx="27012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Ignore Rules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700303-17EB-4EA1-A2CA-5D980A2D388E}"/>
              </a:ext>
            </a:extLst>
          </p:cNvPr>
          <p:cNvSpPr/>
          <p:nvPr/>
        </p:nvSpPr>
        <p:spPr>
          <a:xfrm>
            <a:off x="7572466" y="1811140"/>
            <a:ext cx="27012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Report Rules</a:t>
            </a:r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1EAE6-8124-4995-8299-6D332F3C9F37}"/>
              </a:ext>
            </a:extLst>
          </p:cNvPr>
          <p:cNvCxnSpPr>
            <a:cxnSpLocks/>
          </p:cNvCxnSpPr>
          <p:nvPr/>
        </p:nvCxnSpPr>
        <p:spPr>
          <a:xfrm>
            <a:off x="3330428" y="3742666"/>
            <a:ext cx="281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F2FE0A-52AE-448D-B242-13C92C6034A4}"/>
              </a:ext>
            </a:extLst>
          </p:cNvPr>
          <p:cNvCxnSpPr>
            <a:cxnSpLocks/>
          </p:cNvCxnSpPr>
          <p:nvPr/>
        </p:nvCxnSpPr>
        <p:spPr>
          <a:xfrm flipV="1">
            <a:off x="6250738" y="4558487"/>
            <a:ext cx="1338049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F5B748-1E8E-4C6E-854A-DAF6FB0854E3}"/>
              </a:ext>
            </a:extLst>
          </p:cNvPr>
          <p:cNvCxnSpPr>
            <a:cxnSpLocks/>
          </p:cNvCxnSpPr>
          <p:nvPr/>
        </p:nvCxnSpPr>
        <p:spPr>
          <a:xfrm>
            <a:off x="3330428" y="4556398"/>
            <a:ext cx="2819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66D548-5F07-47CA-805D-F28543DABCF7}"/>
              </a:ext>
            </a:extLst>
          </p:cNvPr>
          <p:cNvCxnSpPr>
            <a:cxnSpLocks/>
          </p:cNvCxnSpPr>
          <p:nvPr/>
        </p:nvCxnSpPr>
        <p:spPr>
          <a:xfrm flipV="1">
            <a:off x="6234417" y="2329368"/>
            <a:ext cx="1399565" cy="142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32770B-B678-456F-BEF0-D345BE4AAB86}"/>
              </a:ext>
            </a:extLst>
          </p:cNvPr>
          <p:cNvSpPr txBox="1"/>
          <p:nvPr/>
        </p:nvSpPr>
        <p:spPr>
          <a:xfrm>
            <a:off x="6484396" y="3341468"/>
            <a:ext cx="899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New custom</a:t>
            </a:r>
          </a:p>
          <a:p>
            <a:r>
              <a:rPr lang="en-US" sz="1100"/>
              <a:t>rule added</a:t>
            </a:r>
            <a:endParaRPr lang="en-GB" sz="1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6384D2-77D8-46B6-9D5D-64309347BB83}"/>
              </a:ext>
            </a:extLst>
          </p:cNvPr>
          <p:cNvSpPr txBox="1"/>
          <p:nvPr/>
        </p:nvSpPr>
        <p:spPr>
          <a:xfrm>
            <a:off x="5805364" y="2392789"/>
            <a:ext cx="1184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New whole string</a:t>
            </a:r>
          </a:p>
          <a:p>
            <a:r>
              <a:rPr lang="en-US" sz="1100"/>
              <a:t>Rule added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816CC8-232D-452A-8DBA-12342CD66B3F}"/>
              </a:ext>
            </a:extLst>
          </p:cNvPr>
          <p:cNvCxnSpPr>
            <a:cxnSpLocks/>
          </p:cNvCxnSpPr>
          <p:nvPr/>
        </p:nvCxnSpPr>
        <p:spPr>
          <a:xfrm flipV="1">
            <a:off x="6589867" y="2278441"/>
            <a:ext cx="960225" cy="59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99B2213-9311-459A-A0FD-413E4EE018BE}"/>
              </a:ext>
            </a:extLst>
          </p:cNvPr>
          <p:cNvSpPr txBox="1"/>
          <p:nvPr/>
        </p:nvSpPr>
        <p:spPr>
          <a:xfrm>
            <a:off x="6008303" y="4170468"/>
            <a:ext cx="137569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/>
              <a:t>New ignore </a:t>
            </a:r>
          </a:p>
          <a:p>
            <a:pPr algn="ctr"/>
            <a:r>
              <a:rPr lang="en-US" sz="1100"/>
              <a:t>rule added</a:t>
            </a:r>
          </a:p>
          <a:p>
            <a:pPr algn="ctr"/>
            <a:r>
              <a:rPr lang="en-US" sz="1100"/>
              <a:t>(may be customized)</a:t>
            </a:r>
            <a:endParaRPr lang="en-GB" sz="110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7FC2DF4-4EAB-423E-8F38-D15FFFD67F19}"/>
              </a:ext>
            </a:extLst>
          </p:cNvPr>
          <p:cNvSpPr/>
          <p:nvPr/>
        </p:nvSpPr>
        <p:spPr>
          <a:xfrm flipV="1">
            <a:off x="1605548" y="4642470"/>
            <a:ext cx="6028434" cy="832818"/>
          </a:xfrm>
          <a:prstGeom prst="arc">
            <a:avLst>
              <a:gd name="adj1" fmla="val 10799412"/>
              <a:gd name="adj2" fmla="val 0"/>
            </a:avLst>
          </a:prstGeom>
          <a:ln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1F095E-AD6C-44E0-89C0-8CAE1799EF56}"/>
              </a:ext>
            </a:extLst>
          </p:cNvPr>
          <p:cNvSpPr txBox="1"/>
          <p:nvPr/>
        </p:nvSpPr>
        <p:spPr>
          <a:xfrm>
            <a:off x="4217437" y="5589037"/>
            <a:ext cx="118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Feedback?</a:t>
            </a:r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0D787-1DBC-4446-AF08-3D608FA7398B}"/>
              </a:ext>
            </a:extLst>
          </p:cNvPr>
          <p:cNvSpPr txBox="1"/>
          <p:nvPr/>
        </p:nvSpPr>
        <p:spPr>
          <a:xfrm>
            <a:off x="5887058" y="1077898"/>
            <a:ext cx="195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Database UPDATES</a:t>
            </a:r>
            <a:endParaRPr lang="en-GB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0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Nind (Staff)</dc:creator>
  <cp:lastModifiedBy>Thomas Nind (Staff)</cp:lastModifiedBy>
  <cp:revision>6</cp:revision>
  <dcterms:created xsi:type="dcterms:W3CDTF">2020-03-10T12:44:30Z</dcterms:created>
  <dcterms:modified xsi:type="dcterms:W3CDTF">2020-03-10T13:04:52Z</dcterms:modified>
</cp:coreProperties>
</file>