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6" r:id="rId6"/>
  </p:sldIdLst>
  <p:sldSz cx="10115550" cy="68040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DA7497-36E7-4AF4-B64C-DB5A608BCBAB}" v="75" dt="2023-08-08T08:59:58.9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4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666" y="1113529"/>
            <a:ext cx="8598218" cy="2368809"/>
          </a:xfrm>
        </p:spPr>
        <p:txBody>
          <a:bodyPr anchor="b"/>
          <a:lstStyle>
            <a:lvl1pPr algn="ctr">
              <a:defRPr sz="595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4444" y="3573688"/>
            <a:ext cx="7586663" cy="1642731"/>
          </a:xfrm>
        </p:spPr>
        <p:txBody>
          <a:bodyPr/>
          <a:lstStyle>
            <a:lvl1pPr marL="0" indent="0" algn="ctr">
              <a:buNone/>
              <a:defRPr sz="2381"/>
            </a:lvl1pPr>
            <a:lvl2pPr marL="453588" indent="0" algn="ctr">
              <a:buNone/>
              <a:defRPr sz="1984"/>
            </a:lvl2pPr>
            <a:lvl3pPr marL="907176" indent="0" algn="ctr">
              <a:buNone/>
              <a:defRPr sz="1786"/>
            </a:lvl3pPr>
            <a:lvl4pPr marL="1360764" indent="0" algn="ctr">
              <a:buNone/>
              <a:defRPr sz="1587"/>
            </a:lvl4pPr>
            <a:lvl5pPr marL="1814352" indent="0" algn="ctr">
              <a:buNone/>
              <a:defRPr sz="1587"/>
            </a:lvl5pPr>
            <a:lvl6pPr marL="2267941" indent="0" algn="ctr">
              <a:buNone/>
              <a:defRPr sz="1587"/>
            </a:lvl6pPr>
            <a:lvl7pPr marL="2721529" indent="0" algn="ctr">
              <a:buNone/>
              <a:defRPr sz="1587"/>
            </a:lvl7pPr>
            <a:lvl8pPr marL="3175117" indent="0" algn="ctr">
              <a:buNone/>
              <a:defRPr sz="1587"/>
            </a:lvl8pPr>
            <a:lvl9pPr marL="3628705" indent="0" algn="ctr">
              <a:buNone/>
              <a:defRPr sz="1587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0EC5-765B-4810-9A54-CC06D88394FC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252C-0746-44D6-A77B-8F377A355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77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0EC5-765B-4810-9A54-CC06D88394FC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252C-0746-44D6-A77B-8F377A355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09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8941" y="362251"/>
            <a:ext cx="2181165" cy="576609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5445" y="362251"/>
            <a:ext cx="6417052" cy="576609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0EC5-765B-4810-9A54-CC06D88394FC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252C-0746-44D6-A77B-8F377A355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28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0EC5-765B-4810-9A54-CC06D88394FC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252C-0746-44D6-A77B-8F377A355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61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176" y="1696283"/>
            <a:ext cx="8724662" cy="2830285"/>
          </a:xfrm>
        </p:spPr>
        <p:txBody>
          <a:bodyPr anchor="b"/>
          <a:lstStyle>
            <a:lvl1pPr>
              <a:defRPr sz="595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176" y="4553344"/>
            <a:ext cx="8724662" cy="1488380"/>
          </a:xfrm>
        </p:spPr>
        <p:txBody>
          <a:bodyPr/>
          <a:lstStyle>
            <a:lvl1pPr marL="0" indent="0">
              <a:buNone/>
              <a:defRPr sz="2381">
                <a:solidFill>
                  <a:schemeClr val="tx1"/>
                </a:solidFill>
              </a:defRPr>
            </a:lvl1pPr>
            <a:lvl2pPr marL="453588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907176" indent="0">
              <a:buNone/>
              <a:defRPr sz="1786">
                <a:solidFill>
                  <a:schemeClr val="tx1">
                    <a:tint val="75000"/>
                  </a:schemeClr>
                </a:solidFill>
              </a:defRPr>
            </a:lvl3pPr>
            <a:lvl4pPr marL="1360764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4pPr>
            <a:lvl5pPr marL="1814352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5pPr>
            <a:lvl6pPr marL="2267941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6pPr>
            <a:lvl7pPr marL="2721529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7pPr>
            <a:lvl8pPr marL="3175117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8pPr>
            <a:lvl9pPr marL="3628705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0EC5-765B-4810-9A54-CC06D88394FC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252C-0746-44D6-A77B-8F377A355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44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444" y="1811257"/>
            <a:ext cx="4299109" cy="43170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997" y="1811257"/>
            <a:ext cx="4299109" cy="43170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0EC5-765B-4810-9A54-CC06D88394FC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252C-0746-44D6-A77B-8F377A355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48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762" y="362253"/>
            <a:ext cx="8724662" cy="131513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763" y="1667931"/>
            <a:ext cx="4279351" cy="817428"/>
          </a:xfrm>
        </p:spPr>
        <p:txBody>
          <a:bodyPr anchor="b"/>
          <a:lstStyle>
            <a:lvl1pPr marL="0" indent="0">
              <a:buNone/>
              <a:defRPr sz="2381" b="1"/>
            </a:lvl1pPr>
            <a:lvl2pPr marL="453588" indent="0">
              <a:buNone/>
              <a:defRPr sz="1984" b="1"/>
            </a:lvl2pPr>
            <a:lvl3pPr marL="907176" indent="0">
              <a:buNone/>
              <a:defRPr sz="1786" b="1"/>
            </a:lvl3pPr>
            <a:lvl4pPr marL="1360764" indent="0">
              <a:buNone/>
              <a:defRPr sz="1587" b="1"/>
            </a:lvl4pPr>
            <a:lvl5pPr marL="1814352" indent="0">
              <a:buNone/>
              <a:defRPr sz="1587" b="1"/>
            </a:lvl5pPr>
            <a:lvl6pPr marL="2267941" indent="0">
              <a:buNone/>
              <a:defRPr sz="1587" b="1"/>
            </a:lvl6pPr>
            <a:lvl7pPr marL="2721529" indent="0">
              <a:buNone/>
              <a:defRPr sz="1587" b="1"/>
            </a:lvl7pPr>
            <a:lvl8pPr marL="3175117" indent="0">
              <a:buNone/>
              <a:defRPr sz="1587" b="1"/>
            </a:lvl8pPr>
            <a:lvl9pPr marL="3628705" indent="0">
              <a:buNone/>
              <a:defRPr sz="158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763" y="2485359"/>
            <a:ext cx="4279351" cy="365558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998" y="1667931"/>
            <a:ext cx="4300426" cy="817428"/>
          </a:xfrm>
        </p:spPr>
        <p:txBody>
          <a:bodyPr anchor="b"/>
          <a:lstStyle>
            <a:lvl1pPr marL="0" indent="0">
              <a:buNone/>
              <a:defRPr sz="2381" b="1"/>
            </a:lvl1pPr>
            <a:lvl2pPr marL="453588" indent="0">
              <a:buNone/>
              <a:defRPr sz="1984" b="1"/>
            </a:lvl2pPr>
            <a:lvl3pPr marL="907176" indent="0">
              <a:buNone/>
              <a:defRPr sz="1786" b="1"/>
            </a:lvl3pPr>
            <a:lvl4pPr marL="1360764" indent="0">
              <a:buNone/>
              <a:defRPr sz="1587" b="1"/>
            </a:lvl4pPr>
            <a:lvl5pPr marL="1814352" indent="0">
              <a:buNone/>
              <a:defRPr sz="1587" b="1"/>
            </a:lvl5pPr>
            <a:lvl6pPr marL="2267941" indent="0">
              <a:buNone/>
              <a:defRPr sz="1587" b="1"/>
            </a:lvl6pPr>
            <a:lvl7pPr marL="2721529" indent="0">
              <a:buNone/>
              <a:defRPr sz="1587" b="1"/>
            </a:lvl7pPr>
            <a:lvl8pPr marL="3175117" indent="0">
              <a:buNone/>
              <a:defRPr sz="1587" b="1"/>
            </a:lvl8pPr>
            <a:lvl9pPr marL="3628705" indent="0">
              <a:buNone/>
              <a:defRPr sz="158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998" y="2485359"/>
            <a:ext cx="4300426" cy="365558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0EC5-765B-4810-9A54-CC06D88394FC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252C-0746-44D6-A77B-8F377A355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18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0EC5-765B-4810-9A54-CC06D88394FC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252C-0746-44D6-A77B-8F377A355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6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0EC5-765B-4810-9A54-CC06D88394FC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252C-0746-44D6-A77B-8F377A355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762" y="453602"/>
            <a:ext cx="3262528" cy="1587606"/>
          </a:xfrm>
        </p:spPr>
        <p:txBody>
          <a:bodyPr anchor="b"/>
          <a:lstStyle>
            <a:lvl1pPr>
              <a:defRPr sz="317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0426" y="979655"/>
            <a:ext cx="5120997" cy="4835268"/>
          </a:xfrm>
        </p:spPr>
        <p:txBody>
          <a:bodyPr/>
          <a:lstStyle>
            <a:lvl1pPr>
              <a:defRPr sz="3175"/>
            </a:lvl1pPr>
            <a:lvl2pPr>
              <a:defRPr sz="2778"/>
            </a:lvl2pPr>
            <a:lvl3pPr>
              <a:defRPr sz="2381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6762" y="2041208"/>
            <a:ext cx="3262528" cy="3781589"/>
          </a:xfrm>
        </p:spPr>
        <p:txBody>
          <a:bodyPr/>
          <a:lstStyle>
            <a:lvl1pPr marL="0" indent="0">
              <a:buNone/>
              <a:defRPr sz="1587"/>
            </a:lvl1pPr>
            <a:lvl2pPr marL="453588" indent="0">
              <a:buNone/>
              <a:defRPr sz="1389"/>
            </a:lvl2pPr>
            <a:lvl3pPr marL="907176" indent="0">
              <a:buNone/>
              <a:defRPr sz="1191"/>
            </a:lvl3pPr>
            <a:lvl4pPr marL="1360764" indent="0">
              <a:buNone/>
              <a:defRPr sz="992"/>
            </a:lvl4pPr>
            <a:lvl5pPr marL="1814352" indent="0">
              <a:buNone/>
              <a:defRPr sz="992"/>
            </a:lvl5pPr>
            <a:lvl6pPr marL="2267941" indent="0">
              <a:buNone/>
              <a:defRPr sz="992"/>
            </a:lvl6pPr>
            <a:lvl7pPr marL="2721529" indent="0">
              <a:buNone/>
              <a:defRPr sz="992"/>
            </a:lvl7pPr>
            <a:lvl8pPr marL="3175117" indent="0">
              <a:buNone/>
              <a:defRPr sz="992"/>
            </a:lvl8pPr>
            <a:lvl9pPr marL="3628705" indent="0">
              <a:buNone/>
              <a:defRPr sz="9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0EC5-765B-4810-9A54-CC06D88394FC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252C-0746-44D6-A77B-8F377A355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66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762" y="453602"/>
            <a:ext cx="3262528" cy="1587606"/>
          </a:xfrm>
        </p:spPr>
        <p:txBody>
          <a:bodyPr anchor="b"/>
          <a:lstStyle>
            <a:lvl1pPr>
              <a:defRPr sz="317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00426" y="979655"/>
            <a:ext cx="5120997" cy="4835268"/>
          </a:xfrm>
        </p:spPr>
        <p:txBody>
          <a:bodyPr anchor="t"/>
          <a:lstStyle>
            <a:lvl1pPr marL="0" indent="0">
              <a:buNone/>
              <a:defRPr sz="3175"/>
            </a:lvl1pPr>
            <a:lvl2pPr marL="453588" indent="0">
              <a:buNone/>
              <a:defRPr sz="2778"/>
            </a:lvl2pPr>
            <a:lvl3pPr marL="907176" indent="0">
              <a:buNone/>
              <a:defRPr sz="2381"/>
            </a:lvl3pPr>
            <a:lvl4pPr marL="1360764" indent="0">
              <a:buNone/>
              <a:defRPr sz="1984"/>
            </a:lvl4pPr>
            <a:lvl5pPr marL="1814352" indent="0">
              <a:buNone/>
              <a:defRPr sz="1984"/>
            </a:lvl5pPr>
            <a:lvl6pPr marL="2267941" indent="0">
              <a:buNone/>
              <a:defRPr sz="1984"/>
            </a:lvl6pPr>
            <a:lvl7pPr marL="2721529" indent="0">
              <a:buNone/>
              <a:defRPr sz="1984"/>
            </a:lvl7pPr>
            <a:lvl8pPr marL="3175117" indent="0">
              <a:buNone/>
              <a:defRPr sz="1984"/>
            </a:lvl8pPr>
            <a:lvl9pPr marL="3628705" indent="0">
              <a:buNone/>
              <a:defRPr sz="1984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6762" y="2041208"/>
            <a:ext cx="3262528" cy="3781589"/>
          </a:xfrm>
        </p:spPr>
        <p:txBody>
          <a:bodyPr/>
          <a:lstStyle>
            <a:lvl1pPr marL="0" indent="0">
              <a:buNone/>
              <a:defRPr sz="1587"/>
            </a:lvl1pPr>
            <a:lvl2pPr marL="453588" indent="0">
              <a:buNone/>
              <a:defRPr sz="1389"/>
            </a:lvl2pPr>
            <a:lvl3pPr marL="907176" indent="0">
              <a:buNone/>
              <a:defRPr sz="1191"/>
            </a:lvl3pPr>
            <a:lvl4pPr marL="1360764" indent="0">
              <a:buNone/>
              <a:defRPr sz="992"/>
            </a:lvl4pPr>
            <a:lvl5pPr marL="1814352" indent="0">
              <a:buNone/>
              <a:defRPr sz="992"/>
            </a:lvl5pPr>
            <a:lvl6pPr marL="2267941" indent="0">
              <a:buNone/>
              <a:defRPr sz="992"/>
            </a:lvl6pPr>
            <a:lvl7pPr marL="2721529" indent="0">
              <a:buNone/>
              <a:defRPr sz="992"/>
            </a:lvl7pPr>
            <a:lvl8pPr marL="3175117" indent="0">
              <a:buNone/>
              <a:defRPr sz="992"/>
            </a:lvl8pPr>
            <a:lvl9pPr marL="3628705" indent="0">
              <a:buNone/>
              <a:defRPr sz="9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0EC5-765B-4810-9A54-CC06D88394FC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252C-0746-44D6-A77B-8F377A355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54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444" y="362253"/>
            <a:ext cx="8724662" cy="1315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444" y="1811257"/>
            <a:ext cx="8724662" cy="4317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5444" y="6306325"/>
            <a:ext cx="2275999" cy="362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80EC5-765B-4810-9A54-CC06D88394FC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0776" y="6306325"/>
            <a:ext cx="3413998" cy="362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4107" y="6306325"/>
            <a:ext cx="2275999" cy="362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F252C-0746-44D6-A77B-8F377A355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01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07176" rtl="0" eaLnBrk="1" latinLnBrk="0" hangingPunct="1">
        <a:lnSpc>
          <a:spcPct val="90000"/>
        </a:lnSpc>
        <a:spcBef>
          <a:spcPct val="0"/>
        </a:spcBef>
        <a:buNone/>
        <a:defRPr sz="43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6794" indent="-226794" algn="l" defTabSz="907176" rtl="0" eaLnBrk="1" latinLnBrk="0" hangingPunct="1">
        <a:lnSpc>
          <a:spcPct val="90000"/>
        </a:lnSpc>
        <a:spcBef>
          <a:spcPts val="992"/>
        </a:spcBef>
        <a:buFont typeface="Arial" panose="020B0604020202020204" pitchFamily="34" charset="0"/>
        <a:buChar char="•"/>
        <a:defRPr sz="2778" kern="1200">
          <a:solidFill>
            <a:schemeClr val="tx1"/>
          </a:solidFill>
          <a:latin typeface="+mn-lt"/>
          <a:ea typeface="+mn-ea"/>
          <a:cs typeface="+mn-cs"/>
        </a:defRPr>
      </a:lvl1pPr>
      <a:lvl2pPr marL="680382" indent="-226794" algn="l" defTabSz="907176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2381" kern="1200">
          <a:solidFill>
            <a:schemeClr val="tx1"/>
          </a:solidFill>
          <a:latin typeface="+mn-lt"/>
          <a:ea typeface="+mn-ea"/>
          <a:cs typeface="+mn-cs"/>
        </a:defRPr>
      </a:lvl2pPr>
      <a:lvl3pPr marL="1133970" indent="-226794" algn="l" defTabSz="907176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87558" indent="-226794" algn="l" defTabSz="907176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4pPr>
      <a:lvl5pPr marL="2041147" indent="-226794" algn="l" defTabSz="907176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5pPr>
      <a:lvl6pPr marL="2494735" indent="-226794" algn="l" defTabSz="907176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6pPr>
      <a:lvl7pPr marL="2948323" indent="-226794" algn="l" defTabSz="907176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7pPr>
      <a:lvl8pPr marL="3401911" indent="-226794" algn="l" defTabSz="907176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8pPr>
      <a:lvl9pPr marL="3855499" indent="-226794" algn="l" defTabSz="907176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7176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1pPr>
      <a:lvl2pPr marL="453588" algn="l" defTabSz="907176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2pPr>
      <a:lvl3pPr marL="907176" algn="l" defTabSz="907176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3pPr>
      <a:lvl4pPr marL="1360764" algn="l" defTabSz="907176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4pPr>
      <a:lvl5pPr marL="1814352" algn="l" defTabSz="907176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5pPr>
      <a:lvl6pPr marL="2267941" algn="l" defTabSz="907176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6pPr>
      <a:lvl7pPr marL="2721529" algn="l" defTabSz="907176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7pPr>
      <a:lvl8pPr marL="3175117" algn="l" defTabSz="907176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8pPr>
      <a:lvl9pPr marL="3628705" algn="l" defTabSz="907176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2A85760F-707F-667D-0CB3-F2F0E61BC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029019"/>
              </p:ext>
            </p:extLst>
          </p:nvPr>
        </p:nvGraphicFramePr>
        <p:xfrm>
          <a:off x="0" y="-100485"/>
          <a:ext cx="10115550" cy="691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12295">
                  <a:extLst>
                    <a:ext uri="{9D8B030D-6E8A-4147-A177-3AD203B41FA5}">
                      <a16:colId xmlns:a16="http://schemas.microsoft.com/office/drawing/2014/main" val="4015081491"/>
                    </a:ext>
                  </a:extLst>
                </a:gridCol>
                <a:gridCol w="7203255">
                  <a:extLst>
                    <a:ext uri="{9D8B030D-6E8A-4147-A177-3AD203B41FA5}">
                      <a16:colId xmlns:a16="http://schemas.microsoft.com/office/drawing/2014/main" val="3106733743"/>
                    </a:ext>
                  </a:extLst>
                </a:gridCol>
              </a:tblGrid>
              <a:tr h="54000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Steckbrief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57094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de-DE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441528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de-DE" b="1" dirty="0"/>
                        <a:t>Genre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3D-Jump-‘n‘-Run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6435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de-DE" b="1" dirty="0"/>
                        <a:t>Setting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66751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de-DE" b="1" dirty="0"/>
                        <a:t>Spielziel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22696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de-DE" b="1" dirty="0"/>
                        <a:t>Zielgruppe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05947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de-DE" b="1" dirty="0"/>
                        <a:t>Steuerung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921969"/>
                  </a:ext>
                </a:extLst>
              </a:tr>
              <a:tr h="3132000">
                <a:tc>
                  <a:txBody>
                    <a:bodyPr/>
                    <a:lstStyle/>
                    <a:p>
                      <a:r>
                        <a:rPr lang="de-DE" b="1" dirty="0"/>
                        <a:t>Kurzbeschreibung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541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12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Rechteck, Software enthält.&#10;&#10;Automatisch generierte Beschreibung">
            <a:extLst>
              <a:ext uri="{FF2B5EF4-FFF2-40B4-BE49-F238E27FC236}">
                <a16:creationId xmlns:a16="http://schemas.microsoft.com/office/drawing/2014/main" id="{4F3D5D8C-C762-CE00-5AB1-B6C5536BB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68" b="-1"/>
          <a:stretch/>
        </p:blipFill>
        <p:spPr>
          <a:xfrm>
            <a:off x="0" y="0"/>
            <a:ext cx="10115550" cy="681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33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d940dbf-25e0-4c1b-8675-80f2866fdc7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72321C194C8714E9837A6984C944386" ma:contentTypeVersion="7" ma:contentTypeDescription="Ein neues Dokument erstellen." ma:contentTypeScope="" ma:versionID="da076efbd711b12391e07df89c1a947f">
  <xsd:schema xmlns:xsd="http://www.w3.org/2001/XMLSchema" xmlns:xs="http://www.w3.org/2001/XMLSchema" xmlns:p="http://schemas.microsoft.com/office/2006/metadata/properties" xmlns:ns3="2daf3213-29fa-44f6-9bb9-00c72edb42d5" xmlns:ns4="ad940dbf-25e0-4c1b-8675-80f2866fdc7c" targetNamespace="http://schemas.microsoft.com/office/2006/metadata/properties" ma:root="true" ma:fieldsID="3ceeca219c1ac35c154e05f0dfc0c19b" ns3:_="" ns4:_="">
    <xsd:import namespace="2daf3213-29fa-44f6-9bb9-00c72edb42d5"/>
    <xsd:import namespace="ad940dbf-25e0-4c1b-8675-80f2866fdc7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af3213-29fa-44f6-9bb9-00c72edb42d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940dbf-25e0-4c1b-8675-80f2866fdc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72D9F8-6E50-4DEF-AD6B-51F6B8D9ED2D}">
  <ds:schemaRefs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ad940dbf-25e0-4c1b-8675-80f2866fdc7c"/>
    <ds:schemaRef ds:uri="http://schemas.openxmlformats.org/package/2006/metadata/core-properties"/>
    <ds:schemaRef ds:uri="http://schemas.microsoft.com/office/2006/metadata/properties"/>
    <ds:schemaRef ds:uri="2daf3213-29fa-44f6-9bb9-00c72edb42d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31857A1-FA68-4D6D-A23E-1D69B98E47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D89570-9947-4303-AF96-5260EF4DD8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af3213-29fa-44f6-9bb9-00c72edb42d5"/>
    <ds:schemaRef ds:uri="ad940dbf-25e0-4c1b-8675-80f2866fdc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13</Words>
  <Application>Microsoft Office PowerPoint</Application>
  <PresentationFormat>Benutzerdefiniert</PresentationFormat>
  <Paragraphs>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Niklas Niklas</dc:creator>
  <cp:lastModifiedBy>Niklas Niklas</cp:lastModifiedBy>
  <cp:revision>2</cp:revision>
  <dcterms:created xsi:type="dcterms:W3CDTF">2023-08-08T08:52:41Z</dcterms:created>
  <dcterms:modified xsi:type="dcterms:W3CDTF">2023-08-15T08:55:56Z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0x010100A72321C194C8714E9837A6984C944386</vt:lpwstr>
  </property>
</Properties>
</file>