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9"/>
  </p:notesMasterIdLst>
  <p:sldIdLst>
    <p:sldId id="256" r:id="rId2"/>
    <p:sldId id="257" r:id="rId3"/>
    <p:sldId id="258" r:id="rId4"/>
    <p:sldId id="259" r:id="rId5"/>
    <p:sldId id="265" r:id="rId6"/>
    <p:sldId id="260" r:id="rId7"/>
    <p:sldId id="261" r:id="rId8"/>
  </p:sldIdLst>
  <p:sldSz cx="9144000" cy="5143500" type="screen16x9"/>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1pPr>
    <a:lvl2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2pPr>
    <a:lvl3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3pPr>
    <a:lvl4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4pPr>
    <a:lvl5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5pPr>
    <a:lvl6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6pPr>
    <a:lvl7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7pPr>
    <a:lvl8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8pPr>
    <a:lvl9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E2CD"/>
          </a:solidFill>
        </a:fill>
      </a:tcStyle>
    </a:wholeTbl>
    <a:band2H>
      <a:tcTxStyle/>
      <a:tcStyle>
        <a:tcBdr/>
        <a:fill>
          <a:solidFill>
            <a:srgbClr val="FF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5DBDE"/>
          </a:solidFill>
        </a:fill>
      </a:tcStyle>
    </a:wholeTbl>
    <a:band2H>
      <a:tcTxStyle/>
      <a:tcStyle>
        <a:tcBdr/>
        <a:fill>
          <a:solidFill>
            <a:srgbClr val="EBEEEF"/>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8FFCD"/>
          </a:solidFill>
        </a:fill>
      </a:tcStyle>
    </a:wholeTbl>
    <a:band2H>
      <a:tcTxStyle/>
      <a:tcStyle>
        <a:tcBdr/>
        <a:fill>
          <a:solidFill>
            <a:srgbClr val="FCFF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3" d="100"/>
          <a:sy n="103" d="100"/>
        </p:scale>
        <p:origin x="80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6" name="Shape 106"/>
          <p:cNvSpPr>
            <a:spLocks noGrp="1" noRot="1" noChangeAspect="1"/>
          </p:cNvSpPr>
          <p:nvPr>
            <p:ph type="sldImg"/>
          </p:nvPr>
        </p:nvSpPr>
        <p:spPr>
          <a:xfrm>
            <a:off x="1143000" y="685800"/>
            <a:ext cx="4572000" cy="3429000"/>
          </a:xfrm>
          <a:prstGeom prst="rect">
            <a:avLst/>
          </a:prstGeom>
        </p:spPr>
        <p:txBody>
          <a:bodyPr/>
          <a:lstStyle/>
          <a:p>
            <a:endParaRPr/>
          </a:p>
        </p:txBody>
      </p:sp>
      <p:sp>
        <p:nvSpPr>
          <p:cNvPr id="107" name="Shape 10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400">
        <a:latin typeface="+mn-lt"/>
        <a:ea typeface="+mn-ea"/>
        <a:cs typeface="+mn-cs"/>
        <a:sym typeface="Arial"/>
      </a:defRPr>
    </a:lvl1pPr>
    <a:lvl2pPr indent="228600" latinLnBrk="0">
      <a:defRPr sz="1400">
        <a:latin typeface="+mn-lt"/>
        <a:ea typeface="+mn-ea"/>
        <a:cs typeface="+mn-cs"/>
        <a:sym typeface="Arial"/>
      </a:defRPr>
    </a:lvl2pPr>
    <a:lvl3pPr indent="457200" latinLnBrk="0">
      <a:defRPr sz="1400">
        <a:latin typeface="+mn-lt"/>
        <a:ea typeface="+mn-ea"/>
        <a:cs typeface="+mn-cs"/>
        <a:sym typeface="Arial"/>
      </a:defRPr>
    </a:lvl3pPr>
    <a:lvl4pPr indent="685800" latinLnBrk="0">
      <a:defRPr sz="1400">
        <a:latin typeface="+mn-lt"/>
        <a:ea typeface="+mn-ea"/>
        <a:cs typeface="+mn-cs"/>
        <a:sym typeface="Arial"/>
      </a:defRPr>
    </a:lvl4pPr>
    <a:lvl5pPr indent="914400" latinLnBrk="0">
      <a:defRPr sz="1400">
        <a:latin typeface="+mn-lt"/>
        <a:ea typeface="+mn-ea"/>
        <a:cs typeface="+mn-cs"/>
        <a:sym typeface="Arial"/>
      </a:defRPr>
    </a:lvl5pPr>
    <a:lvl6pPr indent="1143000" latinLnBrk="0">
      <a:defRPr sz="1400">
        <a:latin typeface="+mn-lt"/>
        <a:ea typeface="+mn-ea"/>
        <a:cs typeface="+mn-cs"/>
        <a:sym typeface="Arial"/>
      </a:defRPr>
    </a:lvl6pPr>
    <a:lvl7pPr indent="1371600" latinLnBrk="0">
      <a:defRPr sz="1400">
        <a:latin typeface="+mn-lt"/>
        <a:ea typeface="+mn-ea"/>
        <a:cs typeface="+mn-cs"/>
        <a:sym typeface="Arial"/>
      </a:defRPr>
    </a:lvl7pPr>
    <a:lvl8pPr indent="1600200" latinLnBrk="0">
      <a:defRPr sz="1400">
        <a:latin typeface="+mn-lt"/>
        <a:ea typeface="+mn-ea"/>
        <a:cs typeface="+mn-cs"/>
        <a:sym typeface="Arial"/>
      </a:defRPr>
    </a:lvl8pPr>
    <a:lvl9pPr indent="1828800" latinLnBrk="0">
      <a:defRPr sz="1400">
        <a:latin typeface="+mn-lt"/>
        <a:ea typeface="+mn-ea"/>
        <a:cs typeface="+mn-cs"/>
        <a:sym typeface="Arial"/>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
        <p:cNvGrpSpPr/>
        <p:nvPr/>
      </p:nvGrpSpPr>
      <p:grpSpPr>
        <a:xfrm>
          <a:off x="0" y="0"/>
          <a:ext cx="0" cy="0"/>
          <a:chOff x="0" y="0"/>
          <a:chExt cx="0" cy="0"/>
        </a:xfrm>
      </p:grpSpPr>
      <p:sp>
        <p:nvSpPr>
          <p:cNvPr id="11" name="Title Text"/>
          <p:cNvSpPr>
            <a:spLocks noGrp="1"/>
          </p:cNvSpPr>
          <p:nvPr>
            <p:ph type="title"/>
          </p:nvPr>
        </p:nvSpPr>
        <p:spPr>
          <a:xfrm>
            <a:off x="311708" y="744574"/>
            <a:ext cx="8520601" cy="2052601"/>
          </a:xfrm>
          <a:prstGeom prst="rect">
            <a:avLst/>
          </a:prstGeom>
        </p:spPr>
        <p:txBody>
          <a:bodyPr anchor="b"/>
          <a:lstStyle>
            <a:lvl1pPr algn="ctr">
              <a:defRPr sz="5200"/>
            </a:lvl1pPr>
          </a:lstStyle>
          <a:p>
            <a:r>
              <a:t>Title Text</a:t>
            </a:r>
          </a:p>
        </p:txBody>
      </p:sp>
      <p:sp>
        <p:nvSpPr>
          <p:cNvPr id="12" name="Body Level One…"/>
          <p:cNvSpPr>
            <a:spLocks noGrp="1"/>
          </p:cNvSpPr>
          <p:nvPr>
            <p:ph type="body" sz="quarter" idx="1"/>
          </p:nvPr>
        </p:nvSpPr>
        <p:spPr>
          <a:xfrm>
            <a:off x="311699" y="2834125"/>
            <a:ext cx="8520602" cy="792601"/>
          </a:xfrm>
          <a:prstGeom prst="rect">
            <a:avLst/>
          </a:prstGeom>
        </p:spPr>
        <p:txBody>
          <a:bodyPr/>
          <a:lstStyle>
            <a:lvl1pPr marL="342900" indent="-228600" algn="ctr">
              <a:lnSpc>
                <a:spcPct val="100000"/>
              </a:lnSpc>
              <a:buClrTx/>
              <a:buSzTx/>
              <a:buFontTx/>
              <a:buNone/>
              <a:defRPr sz="2800"/>
            </a:lvl1pPr>
            <a:lvl2pPr marL="342900" indent="254000" algn="ctr">
              <a:lnSpc>
                <a:spcPct val="100000"/>
              </a:lnSpc>
              <a:buClrTx/>
              <a:buSzTx/>
              <a:buFontTx/>
              <a:buNone/>
              <a:defRPr sz="2800"/>
            </a:lvl2pPr>
            <a:lvl3pPr marL="342900" indent="711200" algn="ctr">
              <a:lnSpc>
                <a:spcPct val="100000"/>
              </a:lnSpc>
              <a:buClrTx/>
              <a:buSzTx/>
              <a:buFontTx/>
              <a:buNone/>
              <a:defRPr sz="2800"/>
            </a:lvl3pPr>
            <a:lvl4pPr marL="342900" indent="1168400" algn="ctr">
              <a:lnSpc>
                <a:spcPct val="100000"/>
              </a:lnSpc>
              <a:buClrTx/>
              <a:buSzTx/>
              <a:buFontTx/>
              <a:buNone/>
              <a:defRPr sz="2800"/>
            </a:lvl4pPr>
            <a:lvl5pPr marL="342900" indent="1625600" algn="ctr">
              <a:lnSpc>
                <a:spcPct val="100000"/>
              </a:lnSpc>
              <a:buClrTx/>
              <a:buSzTx/>
              <a:buFontTx/>
              <a:buNone/>
              <a:defRPr sz="2800"/>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BIG_NUMBER">
    <p:spTree>
      <p:nvGrpSpPr>
        <p:cNvPr id="1" name=""/>
        <p:cNvGrpSpPr/>
        <p:nvPr/>
      </p:nvGrpSpPr>
      <p:grpSpPr>
        <a:xfrm>
          <a:off x="0" y="0"/>
          <a:ext cx="0" cy="0"/>
          <a:chOff x="0" y="0"/>
          <a:chExt cx="0" cy="0"/>
        </a:xfrm>
      </p:grpSpPr>
      <p:sp>
        <p:nvSpPr>
          <p:cNvPr id="91" name="Title Text"/>
          <p:cNvSpPr>
            <a:spLocks noGrp="1"/>
          </p:cNvSpPr>
          <p:nvPr>
            <p:ph type="title"/>
          </p:nvPr>
        </p:nvSpPr>
        <p:spPr>
          <a:xfrm>
            <a:off x="311699" y="1106125"/>
            <a:ext cx="8520602" cy="1963500"/>
          </a:xfrm>
          <a:prstGeom prst="rect">
            <a:avLst/>
          </a:prstGeom>
        </p:spPr>
        <p:txBody>
          <a:bodyPr anchor="b"/>
          <a:lstStyle>
            <a:lvl1pPr algn="ctr">
              <a:defRPr sz="12000"/>
            </a:lvl1pPr>
          </a:lstStyle>
          <a:p>
            <a:r>
              <a:t>Title Text</a:t>
            </a:r>
          </a:p>
        </p:txBody>
      </p:sp>
      <p:sp>
        <p:nvSpPr>
          <p:cNvPr id="92" name="Body Level One…"/>
          <p:cNvSpPr>
            <a:spLocks noGrp="1"/>
          </p:cNvSpPr>
          <p:nvPr>
            <p:ph type="body" sz="half" idx="1"/>
          </p:nvPr>
        </p:nvSpPr>
        <p:spPr>
          <a:xfrm>
            <a:off x="311699" y="3152225"/>
            <a:ext cx="8520602" cy="1300800"/>
          </a:xfrm>
          <a:prstGeom prst="rect">
            <a:avLst/>
          </a:prstGeom>
        </p:spPr>
        <p:txBody>
          <a:bodyPr/>
          <a:lstStyle>
            <a:lvl1pPr algn="ctr"/>
            <a:lvl2pPr algn="ctr"/>
            <a:lvl3pPr algn="ctr"/>
            <a:lvl4pPr algn="ctr"/>
            <a:lvl5pPr algn="ctr"/>
          </a:lstStyle>
          <a:p>
            <a:r>
              <a:t>Body Level One</a:t>
            </a:r>
          </a:p>
          <a:p>
            <a:pPr lvl="1"/>
            <a:r>
              <a:t>Body Level Two</a:t>
            </a:r>
          </a:p>
          <a:p>
            <a:pPr lvl="2"/>
            <a:r>
              <a:t>Body Level Three</a:t>
            </a:r>
          </a:p>
          <a:p>
            <a:pPr lvl="3"/>
            <a:r>
              <a:t>Body Level Four</a:t>
            </a:r>
          </a:p>
          <a:p>
            <a:pPr lvl="4"/>
            <a:r>
              <a:t>Body Level Five</a:t>
            </a:r>
          </a:p>
        </p:txBody>
      </p:sp>
      <p:sp>
        <p:nvSpPr>
          <p:cNvPr id="93"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0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SECTION_HEADER">
    <p:spTree>
      <p:nvGrpSpPr>
        <p:cNvPr id="1" name=""/>
        <p:cNvGrpSpPr/>
        <p:nvPr/>
      </p:nvGrpSpPr>
      <p:grpSpPr>
        <a:xfrm>
          <a:off x="0" y="0"/>
          <a:ext cx="0" cy="0"/>
          <a:chOff x="0" y="0"/>
          <a:chExt cx="0" cy="0"/>
        </a:xfrm>
      </p:grpSpPr>
      <p:sp>
        <p:nvSpPr>
          <p:cNvPr id="20" name="Title Text"/>
          <p:cNvSpPr>
            <a:spLocks noGrp="1"/>
          </p:cNvSpPr>
          <p:nvPr>
            <p:ph type="title"/>
          </p:nvPr>
        </p:nvSpPr>
        <p:spPr>
          <a:xfrm>
            <a:off x="311699" y="2150849"/>
            <a:ext cx="8520602" cy="841801"/>
          </a:xfrm>
          <a:prstGeom prst="rect">
            <a:avLst/>
          </a:prstGeom>
        </p:spPr>
        <p:txBody>
          <a:bodyPr anchor="ctr"/>
          <a:lstStyle>
            <a:lvl1pPr algn="ctr">
              <a:defRPr sz="3600"/>
            </a:lvl1pPr>
          </a:lstStyle>
          <a:p>
            <a:r>
              <a:t>Title Text</a:t>
            </a:r>
          </a:p>
        </p:txBody>
      </p:sp>
      <p:sp>
        <p:nvSpPr>
          <p:cNvPr id="21"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_AND_BODY">
    <p:spTree>
      <p:nvGrpSpPr>
        <p:cNvPr id="1" name=""/>
        <p:cNvGrpSpPr/>
        <p:nvPr/>
      </p:nvGrpSpPr>
      <p:grpSpPr>
        <a:xfrm>
          <a:off x="0" y="0"/>
          <a:ext cx="0" cy="0"/>
          <a:chOff x="0" y="0"/>
          <a:chExt cx="0" cy="0"/>
        </a:xfrm>
      </p:grpSpPr>
      <p:sp>
        <p:nvSpPr>
          <p:cNvPr id="28" name="Title Text"/>
          <p:cNvSpPr>
            <a:spLocks noGrp="1"/>
          </p:cNvSpPr>
          <p:nvPr>
            <p:ph type="title"/>
          </p:nvPr>
        </p:nvSpPr>
        <p:spPr>
          <a:prstGeom prst="rect">
            <a:avLst/>
          </a:prstGeom>
        </p:spPr>
        <p:txBody>
          <a:bodyPr/>
          <a:lstStyle/>
          <a:p>
            <a:r>
              <a:t>Title Text</a:t>
            </a:r>
          </a:p>
        </p:txBody>
      </p:sp>
      <p:sp>
        <p:nvSpPr>
          <p:cNvPr id="29" name="Body Level One…"/>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3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_AND_TWO_COLUMNS">
    <p:spTree>
      <p:nvGrpSpPr>
        <p:cNvPr id="1" name=""/>
        <p:cNvGrpSpPr/>
        <p:nvPr/>
      </p:nvGrpSpPr>
      <p:grpSpPr>
        <a:xfrm>
          <a:off x="0" y="0"/>
          <a:ext cx="0" cy="0"/>
          <a:chOff x="0" y="0"/>
          <a:chExt cx="0" cy="0"/>
        </a:xfrm>
      </p:grpSpPr>
      <p:sp>
        <p:nvSpPr>
          <p:cNvPr id="37" name="Title Text"/>
          <p:cNvSpPr>
            <a:spLocks noGrp="1"/>
          </p:cNvSpPr>
          <p:nvPr>
            <p:ph type="title"/>
          </p:nvPr>
        </p:nvSpPr>
        <p:spPr>
          <a:prstGeom prst="rect">
            <a:avLst/>
          </a:prstGeom>
        </p:spPr>
        <p:txBody>
          <a:bodyPr/>
          <a:lstStyle/>
          <a:p>
            <a:r>
              <a:t>Title Text</a:t>
            </a:r>
          </a:p>
        </p:txBody>
      </p:sp>
      <p:sp>
        <p:nvSpPr>
          <p:cNvPr id="38" name="Body Level One…"/>
          <p:cNvSpPr>
            <a:spLocks noGrp="1"/>
          </p:cNvSpPr>
          <p:nvPr>
            <p:ph type="body" sz="half" idx="1"/>
          </p:nvPr>
        </p:nvSpPr>
        <p:spPr>
          <a:xfrm>
            <a:off x="311699" y="1152475"/>
            <a:ext cx="3999902" cy="3416400"/>
          </a:xfrm>
          <a:prstGeom prst="rect">
            <a:avLst/>
          </a:prstGeom>
        </p:spPr>
        <p:txBody>
          <a:bodyPr/>
          <a:lstStyle>
            <a:lvl1pPr indent="-317500">
              <a:buSzPts val="1400"/>
              <a:defRPr sz="1400"/>
            </a:lvl1pPr>
            <a:lvl2pPr marL="965200" indent="-355600">
              <a:buSzPts val="1400"/>
              <a:defRPr sz="1400"/>
            </a:lvl2pPr>
            <a:lvl3pPr marL="1422400" indent="-355600">
              <a:buSzPts val="1400"/>
              <a:defRPr sz="1400"/>
            </a:lvl3pPr>
            <a:lvl4pPr marL="1879600" indent="-355600">
              <a:buSzPts val="1400"/>
              <a:defRPr sz="1400"/>
            </a:lvl4pPr>
            <a:lvl5pPr marL="2336800" indent="-355600">
              <a:buSzPts val="1400"/>
              <a:defRPr sz="1400"/>
            </a:lvl5pPr>
          </a:lstStyle>
          <a:p>
            <a:r>
              <a:t>Body Level One</a:t>
            </a:r>
          </a:p>
          <a:p>
            <a:pPr lvl="1"/>
            <a:r>
              <a:t>Body Level Two</a:t>
            </a:r>
          </a:p>
          <a:p>
            <a:pPr lvl="2"/>
            <a:r>
              <a:t>Body Level Three</a:t>
            </a:r>
          </a:p>
          <a:p>
            <a:pPr lvl="3"/>
            <a:r>
              <a:t>Body Level Four</a:t>
            </a:r>
          </a:p>
          <a:p>
            <a:pPr lvl="4"/>
            <a:r>
              <a:t>Body Level Five</a:t>
            </a:r>
          </a:p>
        </p:txBody>
      </p:sp>
      <p:sp>
        <p:nvSpPr>
          <p:cNvPr id="39" name="Shape 23"/>
          <p:cNvSpPr>
            <a:spLocks noGrp="1"/>
          </p:cNvSpPr>
          <p:nvPr>
            <p:ph type="body" sz="half" idx="13"/>
          </p:nvPr>
        </p:nvSpPr>
        <p:spPr>
          <a:xfrm>
            <a:off x="4832399" y="1152475"/>
            <a:ext cx="3999902" cy="3416400"/>
          </a:xfrm>
          <a:prstGeom prst="rect">
            <a:avLst/>
          </a:prstGeom>
        </p:spPr>
        <p:txBody>
          <a:bodyPr/>
          <a:lstStyle/>
          <a:p>
            <a:pPr indent="-317500">
              <a:buSzPts val="1400"/>
              <a:defRPr sz="1400"/>
            </a:pPr>
            <a:endParaRPr/>
          </a:p>
        </p:txBody>
      </p:sp>
      <p:sp>
        <p:nvSpPr>
          <p:cNvPr id="4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_ONLY">
    <p:spTree>
      <p:nvGrpSpPr>
        <p:cNvPr id="1" name=""/>
        <p:cNvGrpSpPr/>
        <p:nvPr/>
      </p:nvGrpSpPr>
      <p:grpSpPr>
        <a:xfrm>
          <a:off x="0" y="0"/>
          <a:ext cx="0" cy="0"/>
          <a:chOff x="0" y="0"/>
          <a:chExt cx="0" cy="0"/>
        </a:xfrm>
      </p:grpSpPr>
      <p:sp>
        <p:nvSpPr>
          <p:cNvPr id="47" name="Title Text"/>
          <p:cNvSpPr>
            <a:spLocks noGrp="1"/>
          </p:cNvSpPr>
          <p:nvPr>
            <p:ph type="title"/>
          </p:nvPr>
        </p:nvSpPr>
        <p:spPr>
          <a:prstGeom prst="rect">
            <a:avLst/>
          </a:prstGeom>
        </p:spPr>
        <p:txBody>
          <a:bodyPr/>
          <a:lstStyle/>
          <a:p>
            <a:r>
              <a:t>Title Text</a:t>
            </a:r>
          </a:p>
        </p:txBody>
      </p:sp>
      <p:sp>
        <p:nvSpPr>
          <p:cNvPr id="48"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ONE_COLUMN_TEXT">
    <p:spTree>
      <p:nvGrpSpPr>
        <p:cNvPr id="1" name=""/>
        <p:cNvGrpSpPr/>
        <p:nvPr/>
      </p:nvGrpSpPr>
      <p:grpSpPr>
        <a:xfrm>
          <a:off x="0" y="0"/>
          <a:ext cx="0" cy="0"/>
          <a:chOff x="0" y="0"/>
          <a:chExt cx="0" cy="0"/>
        </a:xfrm>
      </p:grpSpPr>
      <p:sp>
        <p:nvSpPr>
          <p:cNvPr id="55" name="Title Text"/>
          <p:cNvSpPr>
            <a:spLocks noGrp="1"/>
          </p:cNvSpPr>
          <p:nvPr>
            <p:ph type="title"/>
          </p:nvPr>
        </p:nvSpPr>
        <p:spPr>
          <a:xfrm>
            <a:off x="311699" y="555600"/>
            <a:ext cx="2808001" cy="755700"/>
          </a:xfrm>
          <a:prstGeom prst="rect">
            <a:avLst/>
          </a:prstGeom>
        </p:spPr>
        <p:txBody>
          <a:bodyPr anchor="b"/>
          <a:lstStyle>
            <a:lvl1pPr>
              <a:defRPr sz="2400"/>
            </a:lvl1pPr>
          </a:lstStyle>
          <a:p>
            <a:r>
              <a:t>Title Text</a:t>
            </a:r>
          </a:p>
        </p:txBody>
      </p:sp>
      <p:sp>
        <p:nvSpPr>
          <p:cNvPr id="56" name="Body Level One…"/>
          <p:cNvSpPr>
            <a:spLocks noGrp="1"/>
          </p:cNvSpPr>
          <p:nvPr>
            <p:ph type="body" sz="quarter" idx="1"/>
          </p:nvPr>
        </p:nvSpPr>
        <p:spPr>
          <a:xfrm>
            <a:off x="311699" y="1389599"/>
            <a:ext cx="2808001" cy="3179401"/>
          </a:xfrm>
          <a:prstGeom prst="rect">
            <a:avLst/>
          </a:prstGeom>
        </p:spPr>
        <p:txBody>
          <a:bodyPr/>
          <a:lstStyle>
            <a:lvl1pPr indent="-304800">
              <a:buSzPts val="1200"/>
              <a:defRPr sz="1200"/>
            </a:lvl1pPr>
            <a:lvl2pPr marL="914400" indent="-304800">
              <a:buSzPts val="1200"/>
              <a:defRPr sz="1200"/>
            </a:lvl2pPr>
            <a:lvl3pPr marL="1371600" indent="-304800">
              <a:buSzPts val="1200"/>
              <a:defRPr sz="1200"/>
            </a:lvl3pPr>
            <a:lvl4pPr marL="1828800" indent="-304800">
              <a:buSzPts val="1200"/>
              <a:defRPr sz="1200"/>
            </a:lvl4pPr>
            <a:lvl5pPr marL="2286000" indent="-304800">
              <a:buSzPts val="1200"/>
              <a:defRPr sz="1200"/>
            </a:lvl5pPr>
          </a:lstStyle>
          <a:p>
            <a:r>
              <a:t>Body Level One</a:t>
            </a:r>
          </a:p>
          <a:p>
            <a:pPr lvl="1"/>
            <a:r>
              <a:t>Body Level Two</a:t>
            </a:r>
          </a:p>
          <a:p>
            <a:pPr lvl="2"/>
            <a:r>
              <a:t>Body Level Three</a:t>
            </a:r>
          </a:p>
          <a:p>
            <a:pPr lvl="3"/>
            <a:r>
              <a:t>Body Level Four</a:t>
            </a:r>
          </a:p>
          <a:p>
            <a:pPr lvl="4"/>
            <a:r>
              <a:t>Body Level Five</a:t>
            </a:r>
          </a:p>
        </p:txBody>
      </p:sp>
      <p:sp>
        <p:nvSpPr>
          <p:cNvPr id="57"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MAIN_POINT">
    <p:spTree>
      <p:nvGrpSpPr>
        <p:cNvPr id="1" name=""/>
        <p:cNvGrpSpPr/>
        <p:nvPr/>
      </p:nvGrpSpPr>
      <p:grpSpPr>
        <a:xfrm>
          <a:off x="0" y="0"/>
          <a:ext cx="0" cy="0"/>
          <a:chOff x="0" y="0"/>
          <a:chExt cx="0" cy="0"/>
        </a:xfrm>
      </p:grpSpPr>
      <p:sp>
        <p:nvSpPr>
          <p:cNvPr id="64" name="Title Text"/>
          <p:cNvSpPr>
            <a:spLocks noGrp="1"/>
          </p:cNvSpPr>
          <p:nvPr>
            <p:ph type="title"/>
          </p:nvPr>
        </p:nvSpPr>
        <p:spPr>
          <a:xfrm>
            <a:off x="490250" y="450149"/>
            <a:ext cx="6367801" cy="4090801"/>
          </a:xfrm>
          <a:prstGeom prst="rect">
            <a:avLst/>
          </a:prstGeom>
        </p:spPr>
        <p:txBody>
          <a:bodyPr anchor="ctr"/>
          <a:lstStyle>
            <a:lvl1pPr>
              <a:defRPr sz="4800"/>
            </a:lvl1pPr>
          </a:lstStyle>
          <a:p>
            <a:r>
              <a:t>Title Text</a:t>
            </a:r>
          </a:p>
        </p:txBody>
      </p:sp>
      <p:sp>
        <p:nvSpPr>
          <p:cNvPr id="65"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SECTION_TITLE_AND_DESCRIPTION">
    <p:spTree>
      <p:nvGrpSpPr>
        <p:cNvPr id="1" name=""/>
        <p:cNvGrpSpPr/>
        <p:nvPr/>
      </p:nvGrpSpPr>
      <p:grpSpPr>
        <a:xfrm>
          <a:off x="0" y="0"/>
          <a:ext cx="0" cy="0"/>
          <a:chOff x="0" y="0"/>
          <a:chExt cx="0" cy="0"/>
        </a:xfrm>
      </p:grpSpPr>
      <p:sp>
        <p:nvSpPr>
          <p:cNvPr id="72" name="Shape 36"/>
          <p:cNvSpPr/>
          <p:nvPr/>
        </p:nvSpPr>
        <p:spPr>
          <a:xfrm>
            <a:off x="4572000" y="-125"/>
            <a:ext cx="4572000" cy="5143501"/>
          </a:xfrm>
          <a:prstGeom prst="rect">
            <a:avLst/>
          </a:prstGeom>
          <a:solidFill>
            <a:srgbClr val="EEEEEE"/>
          </a:solidFill>
          <a:ln w="12700">
            <a:miter lim="400000"/>
          </a:ln>
        </p:spPr>
        <p:txBody>
          <a:bodyPr lIns="45719" rIns="45719" anchor="ctr"/>
          <a:lstStyle/>
          <a:p>
            <a:endParaRPr/>
          </a:p>
        </p:txBody>
      </p:sp>
      <p:sp>
        <p:nvSpPr>
          <p:cNvPr id="73" name="Title Text"/>
          <p:cNvSpPr>
            <a:spLocks noGrp="1"/>
          </p:cNvSpPr>
          <p:nvPr>
            <p:ph type="title"/>
          </p:nvPr>
        </p:nvSpPr>
        <p:spPr>
          <a:xfrm>
            <a:off x="265500" y="1233175"/>
            <a:ext cx="4045200" cy="1482301"/>
          </a:xfrm>
          <a:prstGeom prst="rect">
            <a:avLst/>
          </a:prstGeom>
        </p:spPr>
        <p:txBody>
          <a:bodyPr anchor="b"/>
          <a:lstStyle>
            <a:lvl1pPr algn="ctr">
              <a:defRPr sz="4200"/>
            </a:lvl1pPr>
          </a:lstStyle>
          <a:p>
            <a:r>
              <a:t>Title Text</a:t>
            </a:r>
          </a:p>
        </p:txBody>
      </p:sp>
      <p:sp>
        <p:nvSpPr>
          <p:cNvPr id="74" name="Body Level One…"/>
          <p:cNvSpPr>
            <a:spLocks noGrp="1"/>
          </p:cNvSpPr>
          <p:nvPr>
            <p:ph type="body" sz="quarter" idx="1"/>
          </p:nvPr>
        </p:nvSpPr>
        <p:spPr>
          <a:xfrm>
            <a:off x="265500" y="2803075"/>
            <a:ext cx="4045200" cy="1235101"/>
          </a:xfrm>
          <a:prstGeom prst="rect">
            <a:avLst/>
          </a:prstGeom>
        </p:spPr>
        <p:txBody>
          <a:bodyPr/>
          <a:lstStyle>
            <a:lvl1pPr marL="342900" indent="-228600" algn="ctr">
              <a:lnSpc>
                <a:spcPct val="100000"/>
              </a:lnSpc>
              <a:buClrTx/>
              <a:buSzTx/>
              <a:buFontTx/>
              <a:buNone/>
              <a:defRPr sz="2100"/>
            </a:lvl1pPr>
            <a:lvl2pPr marL="342900" indent="254000" algn="ctr">
              <a:lnSpc>
                <a:spcPct val="100000"/>
              </a:lnSpc>
              <a:buClrTx/>
              <a:buSzTx/>
              <a:buFontTx/>
              <a:buNone/>
              <a:defRPr sz="2100"/>
            </a:lvl2pPr>
            <a:lvl3pPr marL="342900" indent="711200" algn="ctr">
              <a:lnSpc>
                <a:spcPct val="100000"/>
              </a:lnSpc>
              <a:buClrTx/>
              <a:buSzTx/>
              <a:buFontTx/>
              <a:buNone/>
              <a:defRPr sz="2100"/>
            </a:lvl3pPr>
            <a:lvl4pPr marL="342900" indent="1168400" algn="ctr">
              <a:lnSpc>
                <a:spcPct val="100000"/>
              </a:lnSpc>
              <a:buClrTx/>
              <a:buSzTx/>
              <a:buFontTx/>
              <a:buNone/>
              <a:defRPr sz="2100"/>
            </a:lvl4pPr>
            <a:lvl5pPr marL="342900" indent="1625600" algn="ctr">
              <a:lnSpc>
                <a:spcPct val="100000"/>
              </a:lnSpc>
              <a:buClrTx/>
              <a:buSzTx/>
              <a:buFontTx/>
              <a:buNone/>
              <a:defRPr sz="2100"/>
            </a:lvl5pPr>
          </a:lstStyle>
          <a:p>
            <a:r>
              <a:t>Body Level One</a:t>
            </a:r>
          </a:p>
          <a:p>
            <a:pPr lvl="1"/>
            <a:r>
              <a:t>Body Level Two</a:t>
            </a:r>
          </a:p>
          <a:p>
            <a:pPr lvl="2"/>
            <a:r>
              <a:t>Body Level Three</a:t>
            </a:r>
          </a:p>
          <a:p>
            <a:pPr lvl="3"/>
            <a:r>
              <a:t>Body Level Four</a:t>
            </a:r>
          </a:p>
          <a:p>
            <a:pPr lvl="4"/>
            <a:r>
              <a:t>Body Level Five</a:t>
            </a:r>
          </a:p>
        </p:txBody>
      </p:sp>
      <p:sp>
        <p:nvSpPr>
          <p:cNvPr id="75" name="Shape 39"/>
          <p:cNvSpPr>
            <a:spLocks noGrp="1"/>
          </p:cNvSpPr>
          <p:nvPr>
            <p:ph type="body" sz="half" idx="13"/>
          </p:nvPr>
        </p:nvSpPr>
        <p:spPr>
          <a:xfrm>
            <a:off x="4939500" y="724074"/>
            <a:ext cx="3837000" cy="3695102"/>
          </a:xfrm>
          <a:prstGeom prst="rect">
            <a:avLst/>
          </a:prstGeom>
        </p:spPr>
        <p:txBody>
          <a:bodyPr anchor="ctr"/>
          <a:lstStyle/>
          <a:p>
            <a:endParaRPr/>
          </a:p>
        </p:txBody>
      </p:sp>
      <p:sp>
        <p:nvSpPr>
          <p:cNvPr id="76"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CAPTION_ONLY">
    <p:spTree>
      <p:nvGrpSpPr>
        <p:cNvPr id="1" name=""/>
        <p:cNvGrpSpPr/>
        <p:nvPr/>
      </p:nvGrpSpPr>
      <p:grpSpPr>
        <a:xfrm>
          <a:off x="0" y="0"/>
          <a:ext cx="0" cy="0"/>
          <a:chOff x="0" y="0"/>
          <a:chExt cx="0" cy="0"/>
        </a:xfrm>
      </p:grpSpPr>
      <p:sp>
        <p:nvSpPr>
          <p:cNvPr id="83" name="Body Level One…"/>
          <p:cNvSpPr>
            <a:spLocks noGrp="1"/>
          </p:cNvSpPr>
          <p:nvPr>
            <p:ph type="body" sz="quarter" idx="1"/>
          </p:nvPr>
        </p:nvSpPr>
        <p:spPr>
          <a:xfrm>
            <a:off x="311699" y="4230575"/>
            <a:ext cx="5998802" cy="605101"/>
          </a:xfrm>
          <a:prstGeom prst="rect">
            <a:avLst/>
          </a:prstGeom>
        </p:spPr>
        <p:txBody>
          <a:bodyPr anchor="ctr"/>
          <a:lstStyle>
            <a:lvl1pPr marL="228600" indent="0">
              <a:lnSpc>
                <a:spcPct val="100000"/>
              </a:lnSpc>
              <a:buClrTx/>
              <a:buSzTx/>
              <a:buFontTx/>
              <a:buNone/>
            </a:lvl1pPr>
            <a:lvl2pPr>
              <a:lnSpc>
                <a:spcPct val="100000"/>
              </a:lnSpc>
              <a:buClrTx/>
              <a:buFontTx/>
            </a:lvl2pPr>
            <a:lvl3pPr>
              <a:lnSpc>
                <a:spcPct val="100000"/>
              </a:lnSpc>
              <a:buClrTx/>
              <a:buFontTx/>
            </a:lvl3pPr>
            <a:lvl4pPr>
              <a:lnSpc>
                <a:spcPct val="100000"/>
              </a:lnSpc>
              <a:buClrTx/>
              <a:buFontTx/>
            </a:lvl4pPr>
            <a:lvl5pPr>
              <a:lnSpc>
                <a:spcPct val="100000"/>
              </a:lnSpc>
              <a:buClrTx/>
              <a:buFontTx/>
            </a:lvl5pPr>
          </a:lstStyle>
          <a:p>
            <a:r>
              <a:t>Body Level One</a:t>
            </a:r>
          </a:p>
          <a:p>
            <a:pPr lvl="1"/>
            <a:r>
              <a:t>Body Level Two</a:t>
            </a:r>
          </a:p>
          <a:p>
            <a:pPr lvl="2"/>
            <a:r>
              <a:t>Body Level Three</a:t>
            </a:r>
          </a:p>
          <a:p>
            <a:pPr lvl="3"/>
            <a:r>
              <a:t>Body Level Four</a:t>
            </a:r>
          </a:p>
          <a:p>
            <a:pPr lvl="4"/>
            <a:r>
              <a:t>Body Level Five</a:t>
            </a:r>
          </a:p>
        </p:txBody>
      </p:sp>
      <p:sp>
        <p:nvSpPr>
          <p:cNvPr id="84"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a:spLocks noGrp="1"/>
          </p:cNvSpPr>
          <p:nvPr>
            <p:ph type="title"/>
          </p:nvPr>
        </p:nvSpPr>
        <p:spPr>
          <a:xfrm>
            <a:off x="311699" y="445025"/>
            <a:ext cx="8520602" cy="572701"/>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normAutofit/>
          </a:bodyPr>
          <a:lstStyle/>
          <a:p>
            <a:r>
              <a:t>Title Text</a:t>
            </a:r>
          </a:p>
        </p:txBody>
      </p:sp>
      <p:sp>
        <p:nvSpPr>
          <p:cNvPr id="3" name="Body Level One…"/>
          <p:cNvSpPr>
            <a:spLocks noGrp="1"/>
          </p:cNvSpPr>
          <p:nvPr>
            <p:ph type="body" idx="1"/>
          </p:nvPr>
        </p:nvSpPr>
        <p:spPr>
          <a:xfrm>
            <a:off x="311699" y="1152475"/>
            <a:ext cx="8520602" cy="3416400"/>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a:spLocks noGrp="1"/>
          </p:cNvSpPr>
          <p:nvPr>
            <p:ph type="sldNum" sz="quarter" idx="2"/>
          </p:nvPr>
        </p:nvSpPr>
        <p:spPr>
          <a:xfrm>
            <a:off x="8684345" y="4700819"/>
            <a:ext cx="336814" cy="318396"/>
          </a:xfrm>
          <a:prstGeom prst="rect">
            <a:avLst/>
          </a:prstGeom>
          <a:ln w="12700">
            <a:miter lim="400000"/>
          </a:ln>
        </p:spPr>
        <p:txBody>
          <a:bodyPr wrap="none" lIns="91424" tIns="91424" rIns="91424" bIns="91424" anchor="ctr">
            <a:spAutoFit/>
          </a:bodyPr>
          <a:lstStyle>
            <a:lvl1pPr algn="r">
              <a:defRPr sz="1000">
                <a:solidFill>
                  <a:schemeClr val="accent2">
                    <a:lumOff val="21764"/>
                  </a:schemeClr>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txStyles>
    <p:titleStyle>
      <a:lvl1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1pPr>
      <a:lvl2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2pPr>
      <a:lvl3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3pPr>
      <a:lvl4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4pPr>
      <a:lvl5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5pPr>
      <a:lvl6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6pPr>
      <a:lvl7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7pPr>
      <a:lvl8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8pPr>
      <a:lvl9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9pPr>
    </p:titleStyle>
    <p:bodyStyle>
      <a:lvl1pPr marL="457200" marR="0" indent="-342900"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1pPr>
      <a:lvl2pPr marL="1005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2pPr>
      <a:lvl3pPr marL="1462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3pPr>
      <a:lvl4pPr marL="1919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4pPr>
      <a:lvl5pPr marL="23767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5pPr>
      <a:lvl6pPr marL="28339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6pPr>
      <a:lvl7pPr marL="3291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7pPr>
      <a:lvl8pPr marL="3748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8pPr>
      <a:lvl9pPr marL="4205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9pPr>
    </p:bodyStyle>
    <p:otherStyle>
      <a:lvl1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1pPr>
      <a:lvl2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2pPr>
      <a:lvl3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3pPr>
      <a:lvl4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4pPr>
      <a:lvl5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5pPr>
      <a:lvl6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6pPr>
      <a:lvl7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7pPr>
      <a:lvl8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8pPr>
      <a:lvl9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Shape 54"/>
          <p:cNvSpPr/>
          <p:nvPr/>
        </p:nvSpPr>
        <p:spPr>
          <a:xfrm rot="10800000" flipH="1">
            <a:off x="-1" y="0"/>
            <a:ext cx="9163201" cy="5148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6564" y="0"/>
                </a:lnTo>
                <a:lnTo>
                  <a:pt x="21600" y="8964"/>
                </a:lnTo>
                <a:lnTo>
                  <a:pt x="21600" y="21600"/>
                </a:lnTo>
                <a:lnTo>
                  <a:pt x="0" y="21600"/>
                </a:lnTo>
                <a:close/>
              </a:path>
            </a:pathLst>
          </a:custGeom>
          <a:gradFill>
            <a:gsLst>
              <a:gs pos="0">
                <a:srgbClr val="1077D2"/>
              </a:gs>
              <a:gs pos="100000">
                <a:srgbClr val="093153"/>
              </a:gs>
            </a:gsLst>
            <a:lin ang="12000143"/>
          </a:gradFill>
          <a:ln w="12700">
            <a:miter lim="400000"/>
          </a:ln>
        </p:spPr>
        <p:txBody>
          <a:bodyPr lIns="45719" rIns="45719" anchor="ctr"/>
          <a:lstStyle/>
          <a:p>
            <a:endParaRPr/>
          </a:p>
        </p:txBody>
      </p:sp>
      <p:sp>
        <p:nvSpPr>
          <p:cNvPr id="110" name="Shape 55"/>
          <p:cNvSpPr/>
          <p:nvPr/>
        </p:nvSpPr>
        <p:spPr>
          <a:xfrm>
            <a:off x="537899" y="1895175"/>
            <a:ext cx="3953102" cy="1376651"/>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3500">
                <a:solidFill>
                  <a:srgbClr val="FFFFFF"/>
                </a:solidFill>
                <a:latin typeface="Open Sans Extrabold"/>
                <a:ea typeface="Open Sans Extrabold"/>
                <a:cs typeface="Open Sans Extrabold"/>
                <a:sym typeface="Open Sans Extrabold"/>
              </a:defRPr>
            </a:lvl1pPr>
          </a:lstStyle>
          <a:p>
            <a:r>
              <a:t>Sprocket Central Pty Ltd</a:t>
            </a:r>
          </a:p>
        </p:txBody>
      </p:sp>
      <p:sp>
        <p:nvSpPr>
          <p:cNvPr id="111" name="Shape 56"/>
          <p:cNvSpPr/>
          <p:nvPr/>
        </p:nvSpPr>
        <p:spPr>
          <a:xfrm>
            <a:off x="537900" y="3315475"/>
            <a:ext cx="5550600" cy="525751"/>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a:solidFill>
                  <a:srgbClr val="FFFFFF"/>
                </a:solidFill>
                <a:latin typeface="Open Sans Light"/>
                <a:ea typeface="Open Sans Light"/>
                <a:cs typeface="Open Sans Light"/>
                <a:sym typeface="Open Sans Light"/>
              </a:defRPr>
            </a:lvl1pPr>
          </a:lstStyle>
          <a:p>
            <a:r>
              <a:t>Data analytics approach</a:t>
            </a:r>
          </a:p>
        </p:txBody>
      </p:sp>
      <p:pic>
        <p:nvPicPr>
          <p:cNvPr id="112" name="Shape 57" descr="Shape 57"/>
          <p:cNvPicPr>
            <a:picLocks noChangeAspect="1"/>
          </p:cNvPicPr>
          <p:nvPr/>
        </p:nvPicPr>
        <p:blipFill>
          <a:blip r:embed="rId2"/>
          <a:stretch>
            <a:fillRect/>
          </a:stretch>
        </p:blipFill>
        <p:spPr>
          <a:xfrm>
            <a:off x="614100" y="1275524"/>
            <a:ext cx="1982300" cy="238701"/>
          </a:xfrm>
          <a:prstGeom prst="rect">
            <a:avLst/>
          </a:prstGeom>
          <a:ln w="12700">
            <a:miter lim="400000"/>
          </a:ln>
        </p:spPr>
      </p:pic>
      <p:sp>
        <p:nvSpPr>
          <p:cNvPr id="113" name="Shape 58"/>
          <p:cNvSpPr/>
          <p:nvPr/>
        </p:nvSpPr>
        <p:spPr>
          <a:xfrm>
            <a:off x="537900" y="3666599"/>
            <a:ext cx="6249600" cy="398751"/>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1200">
                <a:solidFill>
                  <a:srgbClr val="FFFFFF"/>
                </a:solidFill>
                <a:latin typeface="Open Sans Light"/>
                <a:ea typeface="Open Sans Light"/>
                <a:cs typeface="Open Sans Light"/>
                <a:sym typeface="Open Sans Light"/>
              </a:defRPr>
            </a:lvl1pPr>
          </a:lstStyle>
          <a:p>
            <a:r>
              <a:t>[Division Name] - [Engagement Manager], [Senior Consultant], [Junior Consultant]</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Shape 63"/>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17" name="Shape 64"/>
          <p:cNvSpPr/>
          <p:nvPr/>
        </p:nvSpPr>
        <p:spPr>
          <a:xfrm>
            <a:off x="205025" y="263974"/>
            <a:ext cx="8565600" cy="466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Agenda</a:t>
            </a:r>
          </a:p>
        </p:txBody>
      </p:sp>
      <p:sp>
        <p:nvSpPr>
          <p:cNvPr id="118" name="Shape 65"/>
          <p:cNvSpPr/>
          <p:nvPr/>
        </p:nvSpPr>
        <p:spPr>
          <a:xfrm>
            <a:off x="343874" y="1211200"/>
            <a:ext cx="5459402" cy="1708756"/>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p>
            <a:pPr marL="457200" indent="-355600">
              <a:lnSpc>
                <a:spcPct val="115000"/>
              </a:lnSpc>
              <a:buClr>
                <a:srgbClr val="000000"/>
              </a:buClr>
              <a:buSzPts val="2000"/>
              <a:buAutoNum type="arabicPeriod"/>
              <a:defRPr sz="2000">
                <a:latin typeface="Open Sans"/>
                <a:ea typeface="Open Sans"/>
                <a:cs typeface="Open Sans"/>
                <a:sym typeface="Open Sans"/>
              </a:defRPr>
            </a:pPr>
            <a:r>
              <a:t>Introduction</a:t>
            </a:r>
          </a:p>
          <a:p>
            <a:pPr marL="457200" indent="-355600">
              <a:lnSpc>
                <a:spcPct val="115000"/>
              </a:lnSpc>
              <a:buClr>
                <a:srgbClr val="000000"/>
              </a:buClr>
              <a:buSzPts val="2000"/>
              <a:buAutoNum type="arabicPeriod"/>
              <a:defRPr sz="2000">
                <a:latin typeface="Open Sans"/>
                <a:ea typeface="Open Sans"/>
                <a:cs typeface="Open Sans"/>
                <a:sym typeface="Open Sans"/>
              </a:defRPr>
            </a:pPr>
            <a:r>
              <a:t>Data Exploration</a:t>
            </a:r>
          </a:p>
          <a:p>
            <a:pPr marL="457200" indent="-355600">
              <a:lnSpc>
                <a:spcPct val="115000"/>
              </a:lnSpc>
              <a:buClr>
                <a:srgbClr val="000000"/>
              </a:buClr>
              <a:buSzPts val="2000"/>
              <a:buAutoNum type="arabicPeriod"/>
              <a:defRPr sz="2000">
                <a:latin typeface="Open Sans"/>
                <a:ea typeface="Open Sans"/>
                <a:cs typeface="Open Sans"/>
                <a:sym typeface="Open Sans"/>
              </a:defRPr>
            </a:pPr>
            <a:r>
              <a:t>Model Development</a:t>
            </a:r>
          </a:p>
          <a:p>
            <a:pPr marL="457200" indent="-355600">
              <a:lnSpc>
                <a:spcPct val="115000"/>
              </a:lnSpc>
              <a:buClr>
                <a:srgbClr val="000000"/>
              </a:buClr>
              <a:buSzPts val="2000"/>
              <a:buAutoNum type="arabicPeriod"/>
              <a:defRPr sz="2000">
                <a:latin typeface="Open Sans"/>
                <a:ea typeface="Open Sans"/>
                <a:cs typeface="Open Sans"/>
                <a:sym typeface="Open Sans"/>
              </a:defRPr>
            </a:pPr>
            <a:r>
              <a:t>Interpretation</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Shape 70"/>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22" name="Shape 71"/>
          <p:cNvSpPr/>
          <p:nvPr/>
        </p:nvSpPr>
        <p:spPr>
          <a:xfrm>
            <a:off x="205025" y="263974"/>
            <a:ext cx="8565600" cy="466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Introduction</a:t>
            </a:r>
          </a:p>
        </p:txBody>
      </p:sp>
      <p:sp>
        <p:nvSpPr>
          <p:cNvPr id="123" name="Shape 72"/>
          <p:cNvSpPr/>
          <p:nvPr/>
        </p:nvSpPr>
        <p:spPr>
          <a:xfrm>
            <a:off x="205024" y="1254284"/>
            <a:ext cx="8565600" cy="508184"/>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dirty="0"/>
              <a:t>Analysis of the dataset for Targeting the new customers</a:t>
            </a:r>
            <a:endParaRPr dirty="0"/>
          </a:p>
        </p:txBody>
      </p:sp>
      <p:sp>
        <p:nvSpPr>
          <p:cNvPr id="124" name="Shape 73"/>
          <p:cNvSpPr/>
          <p:nvPr/>
        </p:nvSpPr>
        <p:spPr>
          <a:xfrm>
            <a:off x="255678" y="2029522"/>
            <a:ext cx="8649044" cy="2020008"/>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r>
              <a:rPr lang="en-US" dirty="0"/>
              <a:t>The analysis will be done based on following factors:-</a:t>
            </a:r>
          </a:p>
          <a:p>
            <a:pPr marL="285750" indent="-285750">
              <a:buFont typeface="Arial" panose="020B0604020202020204" pitchFamily="34" charset="0"/>
              <a:buChar char="•"/>
            </a:pPr>
            <a:r>
              <a:rPr lang="en-US" dirty="0"/>
              <a:t>Based on Gender.</a:t>
            </a:r>
          </a:p>
          <a:p>
            <a:pPr marL="285750" indent="-285750">
              <a:buFont typeface="Arial" panose="020B0604020202020204" pitchFamily="34" charset="0"/>
              <a:buChar char="•"/>
            </a:pPr>
            <a:r>
              <a:rPr lang="en-US" dirty="0"/>
              <a:t>Based on wealth segments.</a:t>
            </a:r>
          </a:p>
          <a:p>
            <a:pPr marL="285750" indent="-285750">
              <a:buFont typeface="Arial" panose="020B0604020202020204" pitchFamily="34" charset="0"/>
              <a:buChar char="•"/>
            </a:pPr>
            <a:r>
              <a:rPr lang="en-US" dirty="0"/>
              <a:t>Based on job industries.</a:t>
            </a:r>
          </a:p>
          <a:p>
            <a:pPr marL="285750" indent="-285750">
              <a:buFont typeface="Arial" panose="020B0604020202020204" pitchFamily="34" charset="0"/>
              <a:buChar char="•"/>
            </a:pPr>
            <a:r>
              <a:rPr lang="en-US" dirty="0"/>
              <a:t>Based on whether they own a car or not.</a:t>
            </a:r>
          </a:p>
          <a:p>
            <a:pPr marL="285750" indent="-285750">
              <a:buFont typeface="Arial" panose="020B0604020202020204" pitchFamily="34" charset="0"/>
              <a:buChar char="•"/>
            </a:pPr>
            <a:r>
              <a:rPr lang="en-US" dirty="0"/>
              <a:t>Getting their Age through their DOB and then split them into categories to analyze.</a:t>
            </a:r>
          </a:p>
          <a:p>
            <a:pPr marL="285750" indent="-285750">
              <a:buFont typeface="Arial" panose="020B0604020202020204" pitchFamily="34" charset="0"/>
              <a:buChar char="•"/>
            </a:pPr>
            <a:endParaRPr dirty="0"/>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31" name="Shape 80"/>
          <p:cNvSpPr/>
          <p:nvPr/>
        </p:nvSpPr>
        <p:spPr>
          <a:xfrm>
            <a:off x="205025" y="263974"/>
            <a:ext cx="8565600" cy="466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Data Exploration</a:t>
            </a:r>
          </a:p>
        </p:txBody>
      </p:sp>
      <p:pic>
        <p:nvPicPr>
          <p:cNvPr id="2" name="Picture 1">
            <a:extLst>
              <a:ext uri="{FF2B5EF4-FFF2-40B4-BE49-F238E27FC236}">
                <a16:creationId xmlns:a16="http://schemas.microsoft.com/office/drawing/2014/main" id="{40021F42-2510-4D3B-AEAD-8BFACF807534}"/>
              </a:ext>
            </a:extLst>
          </p:cNvPr>
          <p:cNvPicPr>
            <a:picLocks noChangeAspect="1"/>
          </p:cNvPicPr>
          <p:nvPr/>
        </p:nvPicPr>
        <p:blipFill>
          <a:blip r:embed="rId2"/>
          <a:stretch>
            <a:fillRect/>
          </a:stretch>
        </p:blipFill>
        <p:spPr>
          <a:xfrm>
            <a:off x="78645" y="2260593"/>
            <a:ext cx="4258825" cy="2618933"/>
          </a:xfrm>
          <a:prstGeom prst="rect">
            <a:avLst/>
          </a:prstGeom>
        </p:spPr>
      </p:pic>
      <p:sp>
        <p:nvSpPr>
          <p:cNvPr id="12" name="Shape 82">
            <a:extLst>
              <a:ext uri="{FF2B5EF4-FFF2-40B4-BE49-F238E27FC236}">
                <a16:creationId xmlns:a16="http://schemas.microsoft.com/office/drawing/2014/main" id="{A536AB74-7FE1-42DE-B0E2-15319740949D}"/>
              </a:ext>
            </a:extLst>
          </p:cNvPr>
          <p:cNvSpPr/>
          <p:nvPr/>
        </p:nvSpPr>
        <p:spPr>
          <a:xfrm>
            <a:off x="78645" y="817199"/>
            <a:ext cx="4493355" cy="1489093"/>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pPr algn="just"/>
            <a:r>
              <a:rPr lang="en-US" dirty="0"/>
              <a:t>As per the figure, it can be observed that younger males have purchased bikes and later on females have more contribution. The younger group is more likely to purchase and hence they should be considered while forming a plan.</a:t>
            </a:r>
          </a:p>
        </p:txBody>
      </p:sp>
      <p:sp>
        <p:nvSpPr>
          <p:cNvPr id="13" name="Shape 82">
            <a:extLst>
              <a:ext uri="{FF2B5EF4-FFF2-40B4-BE49-F238E27FC236}">
                <a16:creationId xmlns:a16="http://schemas.microsoft.com/office/drawing/2014/main" id="{52DEE9F1-2785-4B76-8835-30D6D4A697EC}"/>
              </a:ext>
            </a:extLst>
          </p:cNvPr>
          <p:cNvSpPr/>
          <p:nvPr/>
        </p:nvSpPr>
        <p:spPr>
          <a:xfrm>
            <a:off x="4853402" y="834031"/>
            <a:ext cx="3985798" cy="1223636"/>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pPr algn="just"/>
            <a:r>
              <a:rPr lang="en-US" dirty="0"/>
              <a:t>As we can observe that the females contribute more to the business than males. They should target more females customers to increase the business.</a:t>
            </a:r>
            <a:endParaRPr dirty="0"/>
          </a:p>
        </p:txBody>
      </p:sp>
      <p:pic>
        <p:nvPicPr>
          <p:cNvPr id="3" name="Picture 2">
            <a:extLst>
              <a:ext uri="{FF2B5EF4-FFF2-40B4-BE49-F238E27FC236}">
                <a16:creationId xmlns:a16="http://schemas.microsoft.com/office/drawing/2014/main" id="{1092F249-B879-4201-B904-23E60BC543D2}"/>
              </a:ext>
            </a:extLst>
          </p:cNvPr>
          <p:cNvPicPr>
            <a:picLocks noChangeAspect="1"/>
          </p:cNvPicPr>
          <p:nvPr/>
        </p:nvPicPr>
        <p:blipFill>
          <a:blip r:embed="rId3"/>
          <a:stretch>
            <a:fillRect/>
          </a:stretch>
        </p:blipFill>
        <p:spPr>
          <a:xfrm>
            <a:off x="4580375" y="2256062"/>
            <a:ext cx="4258825" cy="2627994"/>
          </a:xfrm>
          <a:prstGeom prst="rect">
            <a:avLst/>
          </a:prstGeom>
        </p:spPr>
      </p:pic>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31" name="Shape 80"/>
          <p:cNvSpPr/>
          <p:nvPr/>
        </p:nvSpPr>
        <p:spPr>
          <a:xfrm>
            <a:off x="205025" y="263974"/>
            <a:ext cx="8565600" cy="466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Data Exploration</a:t>
            </a:r>
          </a:p>
        </p:txBody>
      </p:sp>
      <p:sp>
        <p:nvSpPr>
          <p:cNvPr id="12" name="Shape 82">
            <a:extLst>
              <a:ext uri="{FF2B5EF4-FFF2-40B4-BE49-F238E27FC236}">
                <a16:creationId xmlns:a16="http://schemas.microsoft.com/office/drawing/2014/main" id="{A536AB74-7FE1-42DE-B0E2-15319740949D}"/>
              </a:ext>
            </a:extLst>
          </p:cNvPr>
          <p:cNvSpPr/>
          <p:nvPr/>
        </p:nvSpPr>
        <p:spPr>
          <a:xfrm>
            <a:off x="78645" y="817199"/>
            <a:ext cx="4493355" cy="1489093"/>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pPr algn="just"/>
            <a:r>
              <a:rPr lang="en-US" dirty="0"/>
              <a:t>According to the graph the mass customer wealth segment has almost twice the contribution than others. High net worth beats affluent customer with just a little margin. Mass customers should be considered to increase the sales.</a:t>
            </a:r>
            <a:endParaRPr dirty="0"/>
          </a:p>
        </p:txBody>
      </p:sp>
      <p:pic>
        <p:nvPicPr>
          <p:cNvPr id="4" name="Picture 3">
            <a:extLst>
              <a:ext uri="{FF2B5EF4-FFF2-40B4-BE49-F238E27FC236}">
                <a16:creationId xmlns:a16="http://schemas.microsoft.com/office/drawing/2014/main" id="{90305BE7-C4C2-427E-B98F-5C75300981DC}"/>
              </a:ext>
            </a:extLst>
          </p:cNvPr>
          <p:cNvPicPr>
            <a:picLocks noChangeAspect="1"/>
          </p:cNvPicPr>
          <p:nvPr/>
        </p:nvPicPr>
        <p:blipFill>
          <a:blip r:embed="rId2"/>
          <a:stretch>
            <a:fillRect/>
          </a:stretch>
        </p:blipFill>
        <p:spPr>
          <a:xfrm>
            <a:off x="3896" y="2201760"/>
            <a:ext cx="4576304" cy="2833707"/>
          </a:xfrm>
          <a:prstGeom prst="rect">
            <a:avLst/>
          </a:prstGeom>
        </p:spPr>
      </p:pic>
      <p:pic>
        <p:nvPicPr>
          <p:cNvPr id="5" name="Picture 4">
            <a:extLst>
              <a:ext uri="{FF2B5EF4-FFF2-40B4-BE49-F238E27FC236}">
                <a16:creationId xmlns:a16="http://schemas.microsoft.com/office/drawing/2014/main" id="{70842E15-6ABE-4714-AC9E-B54E23956573}"/>
              </a:ext>
            </a:extLst>
          </p:cNvPr>
          <p:cNvPicPr>
            <a:picLocks noChangeAspect="1"/>
          </p:cNvPicPr>
          <p:nvPr/>
        </p:nvPicPr>
        <p:blipFill>
          <a:blip r:embed="rId3"/>
          <a:stretch>
            <a:fillRect/>
          </a:stretch>
        </p:blipFill>
        <p:spPr>
          <a:xfrm>
            <a:off x="4580200" y="2201760"/>
            <a:ext cx="4442383" cy="2767471"/>
          </a:xfrm>
          <a:prstGeom prst="rect">
            <a:avLst/>
          </a:prstGeom>
        </p:spPr>
      </p:pic>
      <p:sp>
        <p:nvSpPr>
          <p:cNvPr id="10" name="Shape 82">
            <a:extLst>
              <a:ext uri="{FF2B5EF4-FFF2-40B4-BE49-F238E27FC236}">
                <a16:creationId xmlns:a16="http://schemas.microsoft.com/office/drawing/2014/main" id="{7AF71883-648B-4E96-B203-76836DA298C3}"/>
              </a:ext>
            </a:extLst>
          </p:cNvPr>
          <p:cNvSpPr/>
          <p:nvPr/>
        </p:nvSpPr>
        <p:spPr>
          <a:xfrm>
            <a:off x="4580200" y="817199"/>
            <a:ext cx="4493355" cy="1223636"/>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pPr algn="just"/>
            <a:r>
              <a:rPr lang="en-US" dirty="0"/>
              <a:t>As per the bar graph it can be observed that customers who owns the car has a slight more possibility to purchase. But it can be concluded that they should target both the categories. </a:t>
            </a:r>
            <a:endParaRPr dirty="0"/>
          </a:p>
        </p:txBody>
      </p:sp>
    </p:spTree>
    <p:extLst>
      <p:ext uri="{BB962C8B-B14F-4D97-AF65-F5344CB8AC3E}">
        <p14:creationId xmlns:p14="http://schemas.microsoft.com/office/powerpoint/2010/main" val="1716659969"/>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hape 88"/>
          <p:cNvSpPr/>
          <p:nvPr/>
        </p:nvSpPr>
        <p:spPr>
          <a:xfrm>
            <a:off x="-23701" y="13813"/>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0" name="Shape 89"/>
          <p:cNvSpPr/>
          <p:nvPr/>
        </p:nvSpPr>
        <p:spPr>
          <a:xfrm>
            <a:off x="205025" y="263974"/>
            <a:ext cx="8565600" cy="466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Model Development</a:t>
            </a:r>
          </a:p>
        </p:txBody>
      </p:sp>
      <p:sp>
        <p:nvSpPr>
          <p:cNvPr id="11" name="Shape 82">
            <a:extLst>
              <a:ext uri="{FF2B5EF4-FFF2-40B4-BE49-F238E27FC236}">
                <a16:creationId xmlns:a16="http://schemas.microsoft.com/office/drawing/2014/main" id="{55837B3A-F593-4AAA-A5AD-CBD2A7518BE7}"/>
              </a:ext>
            </a:extLst>
          </p:cNvPr>
          <p:cNvSpPr/>
          <p:nvPr/>
        </p:nvSpPr>
        <p:spPr>
          <a:xfrm>
            <a:off x="78645" y="1170854"/>
            <a:ext cx="3982605" cy="3347294"/>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pPr algn="just"/>
            <a:r>
              <a:rPr lang="en-US" dirty="0"/>
              <a:t>For the model development, we should consider the job fields of the customer to particularly understand the needs of the particular sector and accordingly form plans to increase the business.</a:t>
            </a:r>
          </a:p>
          <a:p>
            <a:pPr algn="just"/>
            <a:r>
              <a:rPr lang="en-US" dirty="0"/>
              <a:t>As per the graph it can concluded that the Manufacturing industry has highest contribution to the business. Additionally they should try to get the rough idea for n/a industry as it is the third highest.</a:t>
            </a:r>
          </a:p>
          <a:p>
            <a:pPr algn="just"/>
            <a:r>
              <a:rPr lang="en-US" dirty="0"/>
              <a:t>Accordingly ideas must be implemented to increase sales in the other fields as well.  </a:t>
            </a:r>
            <a:endParaRPr dirty="0"/>
          </a:p>
        </p:txBody>
      </p:sp>
      <p:pic>
        <p:nvPicPr>
          <p:cNvPr id="2" name="Picture 1">
            <a:extLst>
              <a:ext uri="{FF2B5EF4-FFF2-40B4-BE49-F238E27FC236}">
                <a16:creationId xmlns:a16="http://schemas.microsoft.com/office/drawing/2014/main" id="{450D52E7-0EB7-493F-8D44-DBE07174648F}"/>
              </a:ext>
            </a:extLst>
          </p:cNvPr>
          <p:cNvPicPr>
            <a:picLocks noChangeAspect="1"/>
          </p:cNvPicPr>
          <p:nvPr/>
        </p:nvPicPr>
        <p:blipFill>
          <a:blip r:embed="rId2"/>
          <a:stretch>
            <a:fillRect/>
          </a:stretch>
        </p:blipFill>
        <p:spPr>
          <a:xfrm>
            <a:off x="4061250" y="1388952"/>
            <a:ext cx="5082750" cy="3129196"/>
          </a:xfrm>
          <a:prstGeom prst="rect">
            <a:avLst/>
          </a:prstGeom>
        </p:spPr>
      </p:pic>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Shape 97"/>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9" name="Shape 98"/>
          <p:cNvSpPr/>
          <p:nvPr/>
        </p:nvSpPr>
        <p:spPr>
          <a:xfrm>
            <a:off x="205025" y="263974"/>
            <a:ext cx="8565600" cy="7587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Interpretation</a:t>
            </a:r>
          </a:p>
        </p:txBody>
      </p:sp>
      <p:sp>
        <p:nvSpPr>
          <p:cNvPr id="10" name="Shape 82">
            <a:extLst>
              <a:ext uri="{FF2B5EF4-FFF2-40B4-BE49-F238E27FC236}">
                <a16:creationId xmlns:a16="http://schemas.microsoft.com/office/drawing/2014/main" id="{CA7E144D-9D9D-47BC-A6EC-4A53623C6489}"/>
              </a:ext>
            </a:extLst>
          </p:cNvPr>
          <p:cNvSpPr/>
          <p:nvPr/>
        </p:nvSpPr>
        <p:spPr>
          <a:xfrm>
            <a:off x="52040" y="989783"/>
            <a:ext cx="9017620" cy="3344409"/>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pPr marL="342900" indent="-342900" algn="just">
              <a:lnSpc>
                <a:spcPct val="200000"/>
              </a:lnSpc>
              <a:buFont typeface="Arial" panose="020B0604020202020204" pitchFamily="34" charset="0"/>
              <a:buChar char="•"/>
            </a:pPr>
            <a:r>
              <a:rPr lang="en-US" dirty="0"/>
              <a:t>As per the exploratory analysis, it can be concluded that male for the younger ages, and for later females have high potential to be a customer. </a:t>
            </a:r>
          </a:p>
          <a:p>
            <a:pPr marL="342900" indent="-342900" algn="just">
              <a:lnSpc>
                <a:spcPct val="200000"/>
              </a:lnSpc>
              <a:buFont typeface="Arial" panose="020B0604020202020204" pitchFamily="34" charset="0"/>
              <a:buChar char="•"/>
            </a:pPr>
            <a:r>
              <a:rPr lang="en-US" dirty="0"/>
              <a:t>Currently in the wealth segment the mass customer have a higher contribution then the rest of the customers.</a:t>
            </a:r>
          </a:p>
          <a:p>
            <a:pPr marL="342900" indent="-342900" algn="just">
              <a:lnSpc>
                <a:spcPct val="200000"/>
              </a:lnSpc>
              <a:buFont typeface="Arial" panose="020B0604020202020204" pitchFamily="34" charset="0"/>
              <a:buChar char="•"/>
            </a:pPr>
            <a:r>
              <a:rPr lang="en-US" dirty="0"/>
              <a:t>Apparently, there is a slight difference the customer who owns a car has higher chance to buy a bike.</a:t>
            </a:r>
          </a:p>
          <a:p>
            <a:pPr marL="342900" indent="-342900" algn="just">
              <a:lnSpc>
                <a:spcPct val="200000"/>
              </a:lnSpc>
              <a:buFont typeface="Arial" panose="020B0604020202020204" pitchFamily="34" charset="0"/>
              <a:buChar char="•"/>
            </a:pPr>
            <a:r>
              <a:rPr lang="en-US" dirty="0"/>
              <a:t>As per the model development it can be concluded that a person in manufacturing job category has higher chances to purchase a bike and hence they should be targeted.</a:t>
            </a:r>
          </a:p>
        </p:txBody>
      </p:sp>
    </p:spTree>
  </p:cSld>
  <p:clrMapOvr>
    <a:masterClrMapping/>
  </p:clrMapOvr>
  <p:transition spd="med"/>
</p:sld>
</file>

<file path=ppt/theme/theme1.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Arial"/>
        <a:ea typeface="Arial"/>
        <a:cs typeface="Arial"/>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Arial"/>
        <a:ea typeface="Arial"/>
        <a:cs typeface="Arial"/>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1413</TotalTime>
  <Words>425</Words>
  <Application>Microsoft Office PowerPoint</Application>
  <PresentationFormat>On-screen Show (16:9)</PresentationFormat>
  <Paragraphs>31</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Open Sans</vt:lpstr>
      <vt:lpstr>Open Sans Extrabold</vt:lpstr>
      <vt:lpstr>Open Sans Light</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Smit Ajmera</dc:creator>
  <cp:lastModifiedBy>Ajmera, Mr. Smit Deepak</cp:lastModifiedBy>
  <cp:revision>11</cp:revision>
  <dcterms:modified xsi:type="dcterms:W3CDTF">2020-05-27T02:54:42Z</dcterms:modified>
</cp:coreProperties>
</file>