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9" r:id="rId4"/>
    <p:sldId id="260" r:id="rId5"/>
    <p:sldId id="261" r:id="rId6"/>
    <p:sldId id="262" r:id="rId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21607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3" name="Shape 82"/>
          <p:cNvSpPr/>
          <p:nvPr/>
        </p:nvSpPr>
        <p:spPr>
          <a:xfrm>
            <a:off x="133567" y="971096"/>
            <a:ext cx="8637058" cy="228668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Arial" panose="020B0604020202020204" pitchFamily="34" charset="0"/>
              <a:buChar char="•"/>
            </a:pPr>
            <a:r>
              <a:rPr lang="en-US" dirty="0">
                <a:cs typeface="Times New Roman" panose="02020603050405020304" pitchFamily="18" charset="0"/>
              </a:rPr>
              <a:t>Data Exploration is mainly used to understand the characteristics of the data and improve the accuracy of the model.</a:t>
            </a:r>
          </a:p>
          <a:p>
            <a:pPr marL="285750" indent="-285750" algn="just">
              <a:buFont typeface="Arial" panose="020B0604020202020204" pitchFamily="34" charset="0"/>
              <a:buChar char="•"/>
            </a:pPr>
            <a:r>
              <a:rPr lang="en-US" dirty="0">
                <a:cs typeface="Times New Roman" panose="02020603050405020304" pitchFamily="18" charset="0"/>
              </a:rPr>
              <a:t>Data Exploration is usually carried out by performing visual analysis or visualization of the data set using Tableau, Power BI or other tools.</a:t>
            </a:r>
          </a:p>
          <a:p>
            <a:pPr marL="285750" indent="-285750" algn="just">
              <a:buFont typeface="Arial" panose="020B0604020202020204" pitchFamily="34" charset="0"/>
              <a:buChar char="•"/>
            </a:pPr>
            <a:r>
              <a:rPr lang="en-US" dirty="0">
                <a:cs typeface="Times New Roman" panose="02020603050405020304" pitchFamily="18" charset="0"/>
              </a:rPr>
              <a:t>Data Exploration will help the analyst to understand the importance of different columns in the dataset and their relations with the required variable.</a:t>
            </a:r>
          </a:p>
          <a:p>
            <a:pPr marL="285750" indent="-285750" algn="just">
              <a:buFont typeface="Arial" panose="020B0604020202020204" pitchFamily="34" charset="0"/>
              <a:buChar char="•"/>
            </a:pPr>
            <a:r>
              <a:rPr lang="en-US" dirty="0">
                <a:cs typeface="Times New Roman" panose="02020603050405020304" pitchFamily="18" charset="0"/>
              </a:rPr>
              <a:t>The next step includes the cleaning of the dataset, in which we will try to handle null values, missing values, outliers and many irregular data entries faced during the exploration.</a:t>
            </a:r>
            <a:endParaRPr lang="en-US"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0" name="Shape 82">
            <a:extLst>
              <a:ext uri="{FF2B5EF4-FFF2-40B4-BE49-F238E27FC236}">
                <a16:creationId xmlns:a16="http://schemas.microsoft.com/office/drawing/2014/main" id="{53DF041E-0F5B-41AA-A8F6-BC10292679E3}"/>
              </a:ext>
            </a:extLst>
          </p:cNvPr>
          <p:cNvSpPr/>
          <p:nvPr/>
        </p:nvSpPr>
        <p:spPr>
          <a:xfrm>
            <a:off x="133567" y="971096"/>
            <a:ext cx="8637058" cy="228546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Arial" panose="020B0604020202020204" pitchFamily="34" charset="0"/>
              <a:buChar char="•"/>
            </a:pPr>
            <a:r>
              <a:rPr lang="en-US" dirty="0"/>
              <a:t>The next stage includes the development of a basic model, we will basically form a model using scripting languages to understand the co-relation between the variables in the dataset.</a:t>
            </a:r>
          </a:p>
          <a:p>
            <a:pPr marL="285750" indent="-285750" algn="just">
              <a:buFont typeface="Arial" panose="020B0604020202020204" pitchFamily="34" charset="0"/>
              <a:buChar char="•"/>
            </a:pPr>
            <a:r>
              <a:rPr lang="en-US" dirty="0"/>
              <a:t>Once the basic model is formed, we then try to improve it by using certain techniques.</a:t>
            </a:r>
          </a:p>
          <a:p>
            <a:pPr marL="285750" indent="-285750" algn="just">
              <a:buFont typeface="Arial" panose="020B0604020202020204" pitchFamily="34" charset="0"/>
              <a:buChar char="•"/>
            </a:pPr>
            <a:r>
              <a:rPr lang="en-US" dirty="0"/>
              <a:t>For example, instead of using all the variables in the dataset we will try to employee only necessary variables to improve the accuracy of the model.</a:t>
            </a:r>
          </a:p>
          <a:p>
            <a:pPr marL="285750" indent="-285750" algn="just">
              <a:buFont typeface="Arial" panose="020B0604020202020204" pitchFamily="34" charset="0"/>
              <a:buChar char="•"/>
            </a:pPr>
            <a:r>
              <a:rPr lang="en-US" dirty="0"/>
              <a:t>We can create different models using different algorithms and compare them accordingly, instead we will understand the dataset our business need and accordingly choose the model that seems compatible with the dataset.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1" name="Shape 100"/>
          <p:cNvSpPr/>
          <p:nvPr/>
        </p:nvSpPr>
        <p:spPr>
          <a:xfrm>
            <a:off x="205025" y="896187"/>
            <a:ext cx="8733950" cy="255092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Arial" panose="020B0604020202020204" pitchFamily="34" charset="0"/>
              <a:buChar char="•"/>
            </a:pPr>
            <a:r>
              <a:rPr lang="en-US" dirty="0"/>
              <a:t>Once the model is created and improved, we will try to get the final result and compare it with the other models.</a:t>
            </a:r>
          </a:p>
          <a:p>
            <a:pPr marL="285750" indent="-285750" algn="just">
              <a:buFont typeface="Arial" panose="020B0604020202020204" pitchFamily="34" charset="0"/>
              <a:buChar char="•"/>
            </a:pPr>
            <a:r>
              <a:rPr lang="en-US" dirty="0"/>
              <a:t>As humans can be informed better with pictures and graphs, we will convert the results of our model into some graph or image.</a:t>
            </a:r>
          </a:p>
          <a:p>
            <a:pPr marL="285750" indent="-285750" algn="just">
              <a:buFont typeface="Arial" panose="020B0604020202020204" pitchFamily="34" charset="0"/>
              <a:buChar char="•"/>
            </a:pPr>
            <a:r>
              <a:rPr lang="en-US" dirty="0"/>
              <a:t>We will re-evaluate all the necessary steps and accordingly get the output from the model.</a:t>
            </a:r>
          </a:p>
          <a:p>
            <a:pPr marL="285750" indent="-285750" algn="just">
              <a:buFont typeface="Arial" panose="020B0604020202020204" pitchFamily="34" charset="0"/>
              <a:buChar char="•"/>
            </a:pPr>
            <a:r>
              <a:rPr lang="en-US" dirty="0"/>
              <a:t>Once the model is complete we will try to test it with unknown data and compare the result with the output to test the accuracy of the model.</a:t>
            </a:r>
          </a:p>
          <a:p>
            <a:pPr marL="285750" indent="-285750" algn="just">
              <a:buFont typeface="Arial" panose="020B0604020202020204" pitchFamily="34" charset="0"/>
              <a:buChar char="•"/>
            </a:pPr>
            <a:r>
              <a:rPr lang="en-US" dirty="0"/>
              <a:t>We should test the edges of the model, the data containing inconsistences, outliers, missing values and accordingly develop our model to handle such data to </a:t>
            </a:r>
            <a:r>
              <a:rPr lang="en-US"/>
              <a:t>a particular extent.</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TotalTime>
  <Words>568</Words>
  <Application>Microsoft Office PowerPoint</Application>
  <PresentationFormat>On-screen Show (16:9)</PresentationFormat>
  <Paragraphs>30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 Ajmera</dc:creator>
  <cp:lastModifiedBy>Ajmera, Mr. Smit Deepak</cp:lastModifiedBy>
  <cp:revision>3</cp:revision>
  <dcterms:modified xsi:type="dcterms:W3CDTF">2020-06-21T21:55:43Z</dcterms:modified>
</cp:coreProperties>
</file>