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9"/>
  </p:notesMasterIdLst>
  <p:sldIdLst>
    <p:sldId id="436" r:id="rId2"/>
    <p:sldId id="439" r:id="rId3"/>
    <p:sldId id="440" r:id="rId4"/>
    <p:sldId id="441" r:id="rId5"/>
    <p:sldId id="442" r:id="rId6"/>
    <p:sldId id="443" r:id="rId7"/>
    <p:sldId id="444" r:id="rId8"/>
    <p:sldId id="446" r:id="rId9"/>
    <p:sldId id="474" r:id="rId10"/>
    <p:sldId id="447" r:id="rId11"/>
    <p:sldId id="448" r:id="rId12"/>
    <p:sldId id="451" r:id="rId13"/>
    <p:sldId id="452" r:id="rId14"/>
    <p:sldId id="453" r:id="rId15"/>
    <p:sldId id="475" r:id="rId16"/>
    <p:sldId id="476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6" r:id="rId26"/>
    <p:sldId id="467" r:id="rId27"/>
    <p:sldId id="468" r:id="rId28"/>
    <p:sldId id="469" r:id="rId29"/>
    <p:sldId id="470" r:id="rId30"/>
    <p:sldId id="471" r:id="rId31"/>
    <p:sldId id="477" r:id="rId32"/>
    <p:sldId id="478" r:id="rId33"/>
    <p:sldId id="479" r:id="rId34"/>
    <p:sldId id="480" r:id="rId35"/>
    <p:sldId id="481" r:id="rId36"/>
    <p:sldId id="482" r:id="rId37"/>
    <p:sldId id="472" r:id="rId3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FFFFCC"/>
    <a:srgbClr val="CCFFFF"/>
    <a:srgbClr val="CCFFCC"/>
    <a:srgbClr val="FF0000"/>
    <a:srgbClr val="FF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2" autoAdjust="0"/>
  </p:normalViewPr>
  <p:slideViewPr>
    <p:cSldViewPr>
      <p:cViewPr varScale="1">
        <p:scale>
          <a:sx n="106" d="100"/>
          <a:sy n="106" d="100"/>
        </p:scale>
        <p:origin x="11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677A657-6DC2-42B3-9421-FFA6B344BC42}" type="datetimeFigureOut">
              <a:rPr lang="ko-KR" altLang="en-US"/>
              <a:pPr>
                <a:defRPr/>
              </a:pPr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5293B48A-3C05-4A63-99EA-A2348ADDB2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DA4B-5BE4-4E7B-BF10-ACF1529E46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439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DCF0-F014-46A1-97F3-FE8389120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1778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0CC1-9189-427F-84D3-4248A59D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1481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186C4-40DC-405A-B1A5-1060D8711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0568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2ED5-AD32-4B3C-B835-DCE5E104C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04413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14543-5C7F-403B-B413-FE20697CF0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26889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1A2B-1B47-4502-9C46-361C97CD22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5616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EFFB-2F9B-414D-A51D-FADB9A8DD4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6069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3839-0439-4BA3-BEA5-2713B9F5E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206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E784-A7B6-4AC4-BE29-464F95B806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4477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7D92-757E-47EE-A925-1884FE03E6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5488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5DEA971-04E1-42D8-A622-AD30169BE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8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1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2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0 w 1282"/>
                <a:gd name="T1" fmla="*/ 0 h 578"/>
                <a:gd name="T2" fmla="*/ 0 w 1282"/>
                <a:gd name="T3" fmla="*/ 0 h 578"/>
                <a:gd name="T4" fmla="*/ 0 w 1282"/>
                <a:gd name="T5" fmla="*/ 0 h 578"/>
                <a:gd name="T6" fmla="*/ 0 w 1282"/>
                <a:gd name="T7" fmla="*/ 0 h 578"/>
                <a:gd name="T8" fmla="*/ 0 w 1282"/>
                <a:gd name="T9" fmla="*/ 0 h 578"/>
                <a:gd name="T10" fmla="*/ 0 w 1282"/>
                <a:gd name="T11" fmla="*/ 0 h 578"/>
                <a:gd name="T12" fmla="*/ 0 w 1282"/>
                <a:gd name="T13" fmla="*/ 0 h 578"/>
                <a:gd name="T14" fmla="*/ 0 w 1282"/>
                <a:gd name="T15" fmla="*/ 0 h 578"/>
                <a:gd name="T16" fmla="*/ 0 w 1282"/>
                <a:gd name="T17" fmla="*/ 0 h 578"/>
                <a:gd name="T18" fmla="*/ 0 w 1282"/>
                <a:gd name="T19" fmla="*/ 0 h 578"/>
                <a:gd name="T20" fmla="*/ 0 w 1282"/>
                <a:gd name="T21" fmla="*/ 0 h 578"/>
                <a:gd name="T22" fmla="*/ 0 w 1282"/>
                <a:gd name="T23" fmla="*/ 0 h 578"/>
                <a:gd name="T24" fmla="*/ 0 w 1282"/>
                <a:gd name="T25" fmla="*/ 0 h 578"/>
                <a:gd name="T26" fmla="*/ 0 w 1282"/>
                <a:gd name="T27" fmla="*/ 0 h 578"/>
                <a:gd name="T28" fmla="*/ 0 w 1282"/>
                <a:gd name="T29" fmla="*/ 0 h 578"/>
                <a:gd name="T30" fmla="*/ 0 w 1282"/>
                <a:gd name="T31" fmla="*/ 0 h 578"/>
                <a:gd name="T32" fmla="*/ 0 w 1282"/>
                <a:gd name="T33" fmla="*/ 0 h 578"/>
                <a:gd name="T34" fmla="*/ 0 w 1282"/>
                <a:gd name="T35" fmla="*/ 0 h 578"/>
                <a:gd name="T36" fmla="*/ 0 w 1282"/>
                <a:gd name="T37" fmla="*/ 0 h 578"/>
                <a:gd name="T38" fmla="*/ 0 w 1282"/>
                <a:gd name="T39" fmla="*/ 0 h 578"/>
                <a:gd name="T40" fmla="*/ 0 w 1282"/>
                <a:gd name="T41" fmla="*/ 0 h 578"/>
                <a:gd name="T42" fmla="*/ 0 w 1282"/>
                <a:gd name="T43" fmla="*/ 0 h 578"/>
                <a:gd name="T44" fmla="*/ 0 w 1282"/>
                <a:gd name="T45" fmla="*/ 0 h 578"/>
                <a:gd name="T46" fmla="*/ 0 w 1282"/>
                <a:gd name="T47" fmla="*/ 0 h 578"/>
                <a:gd name="T48" fmla="*/ 0 w 1282"/>
                <a:gd name="T49" fmla="*/ 0 h 578"/>
                <a:gd name="T50" fmla="*/ 0 w 1282"/>
                <a:gd name="T51" fmla="*/ 0 h 578"/>
                <a:gd name="T52" fmla="*/ 0 w 1282"/>
                <a:gd name="T53" fmla="*/ 0 h 578"/>
                <a:gd name="T54" fmla="*/ 0 w 1282"/>
                <a:gd name="T55" fmla="*/ 0 h 578"/>
                <a:gd name="T56" fmla="*/ 0 w 1282"/>
                <a:gd name="T57" fmla="*/ 0 h 578"/>
                <a:gd name="T58" fmla="*/ 0 w 1282"/>
                <a:gd name="T59" fmla="*/ 0 h 578"/>
                <a:gd name="T60" fmla="*/ 0 w 1282"/>
                <a:gd name="T61" fmla="*/ 0 h 578"/>
                <a:gd name="T62" fmla="*/ 0 w 1282"/>
                <a:gd name="T63" fmla="*/ 0 h 578"/>
                <a:gd name="T64" fmla="*/ 0 w 1282"/>
                <a:gd name="T65" fmla="*/ 0 h 578"/>
                <a:gd name="T66" fmla="*/ 0 w 1282"/>
                <a:gd name="T67" fmla="*/ 0 h 578"/>
                <a:gd name="T68" fmla="*/ 0 w 1282"/>
                <a:gd name="T69" fmla="*/ 0 h 578"/>
                <a:gd name="T70" fmla="*/ 0 w 1282"/>
                <a:gd name="T71" fmla="*/ 0 h 578"/>
                <a:gd name="T72" fmla="*/ 0 w 1282"/>
                <a:gd name="T73" fmla="*/ 0 h 578"/>
                <a:gd name="T74" fmla="*/ 0 w 1282"/>
                <a:gd name="T75" fmla="*/ 0 h 578"/>
                <a:gd name="T76" fmla="*/ 0 w 1282"/>
                <a:gd name="T77" fmla="*/ 0 h 578"/>
                <a:gd name="T78" fmla="*/ 0 w 1282"/>
                <a:gd name="T79" fmla="*/ 0 h 578"/>
                <a:gd name="T80" fmla="*/ 0 w 1282"/>
                <a:gd name="T81" fmla="*/ 0 h 578"/>
                <a:gd name="T82" fmla="*/ 0 w 1282"/>
                <a:gd name="T83" fmla="*/ 0 h 578"/>
                <a:gd name="T84" fmla="*/ 0 w 1282"/>
                <a:gd name="T85" fmla="*/ 0 h 578"/>
                <a:gd name="T86" fmla="*/ 0 w 1282"/>
                <a:gd name="T87" fmla="*/ 0 h 578"/>
                <a:gd name="T88" fmla="*/ 0 w 1282"/>
                <a:gd name="T89" fmla="*/ 0 h 578"/>
                <a:gd name="T90" fmla="*/ 0 w 1282"/>
                <a:gd name="T91" fmla="*/ 0 h 578"/>
                <a:gd name="T92" fmla="*/ 0 w 1282"/>
                <a:gd name="T93" fmla="*/ 0 h 578"/>
                <a:gd name="T94" fmla="*/ 0 w 1282"/>
                <a:gd name="T95" fmla="*/ 0 h 578"/>
                <a:gd name="T96" fmla="*/ 0 w 1282"/>
                <a:gd name="T97" fmla="*/ 0 h 578"/>
                <a:gd name="T98" fmla="*/ 0 w 1282"/>
                <a:gd name="T99" fmla="*/ 0 h 578"/>
                <a:gd name="T100" fmla="*/ 0 w 1282"/>
                <a:gd name="T101" fmla="*/ 0 h 578"/>
                <a:gd name="T102" fmla="*/ 0 w 1282"/>
                <a:gd name="T103" fmla="*/ 0 h 578"/>
                <a:gd name="T104" fmla="*/ 0 w 1282"/>
                <a:gd name="T105" fmla="*/ 0 h 578"/>
                <a:gd name="T106" fmla="*/ 0 w 1282"/>
                <a:gd name="T107" fmla="*/ 0 h 578"/>
                <a:gd name="T108" fmla="*/ 0 w 1282"/>
                <a:gd name="T109" fmla="*/ 0 h 578"/>
                <a:gd name="T110" fmla="*/ 0 w 1282"/>
                <a:gd name="T111" fmla="*/ 0 h 578"/>
                <a:gd name="T112" fmla="*/ 0 w 1282"/>
                <a:gd name="T113" fmla="*/ 0 h 578"/>
                <a:gd name="T114" fmla="*/ 0 w 1282"/>
                <a:gd name="T115" fmla="*/ 0 h 578"/>
                <a:gd name="T116" fmla="*/ 0 w 1282"/>
                <a:gd name="T117" fmla="*/ 0 h 578"/>
                <a:gd name="T118" fmla="*/ 0 w 1282"/>
                <a:gd name="T119" fmla="*/ 0 h 578"/>
                <a:gd name="T120" fmla="*/ 0 w 1282"/>
                <a:gd name="T121" fmla="*/ 0 h 578"/>
                <a:gd name="T122" fmla="*/ 0 w 1282"/>
                <a:gd name="T123" fmla="*/ 0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3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0 w 693"/>
                <a:gd name="T5" fmla="*/ 0 h 544"/>
                <a:gd name="T6" fmla="*/ 0 w 693"/>
                <a:gd name="T7" fmla="*/ 0 h 544"/>
                <a:gd name="T8" fmla="*/ 0 w 693"/>
                <a:gd name="T9" fmla="*/ 0 h 544"/>
                <a:gd name="T10" fmla="*/ 0 w 693"/>
                <a:gd name="T11" fmla="*/ 0 h 544"/>
                <a:gd name="T12" fmla="*/ 0 w 693"/>
                <a:gd name="T13" fmla="*/ 0 h 544"/>
                <a:gd name="T14" fmla="*/ 0 w 693"/>
                <a:gd name="T15" fmla="*/ 0 h 544"/>
                <a:gd name="T16" fmla="*/ 0 w 693"/>
                <a:gd name="T17" fmla="*/ 0 h 544"/>
                <a:gd name="T18" fmla="*/ 0 w 693"/>
                <a:gd name="T19" fmla="*/ 0 h 544"/>
                <a:gd name="T20" fmla="*/ 0 w 693"/>
                <a:gd name="T21" fmla="*/ 0 h 544"/>
                <a:gd name="T22" fmla="*/ 0 w 693"/>
                <a:gd name="T23" fmla="*/ 0 h 544"/>
                <a:gd name="T24" fmla="*/ 0 w 693"/>
                <a:gd name="T25" fmla="*/ 0 h 544"/>
                <a:gd name="T26" fmla="*/ 0 w 693"/>
                <a:gd name="T27" fmla="*/ 0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0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0 w 180"/>
                <a:gd name="T9" fmla="*/ 0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0 w 1160"/>
                <a:gd name="T1" fmla="*/ 0 h 728"/>
                <a:gd name="T2" fmla="*/ 0 w 1160"/>
                <a:gd name="T3" fmla="*/ 0 h 728"/>
                <a:gd name="T4" fmla="*/ 0 w 1160"/>
                <a:gd name="T5" fmla="*/ 0 h 728"/>
                <a:gd name="T6" fmla="*/ 0 w 1160"/>
                <a:gd name="T7" fmla="*/ 0 h 728"/>
                <a:gd name="T8" fmla="*/ 0 w 1160"/>
                <a:gd name="T9" fmla="*/ 0 h 728"/>
                <a:gd name="T10" fmla="*/ 0 w 1160"/>
                <a:gd name="T11" fmla="*/ 0 h 728"/>
                <a:gd name="T12" fmla="*/ 0 w 1160"/>
                <a:gd name="T13" fmla="*/ 0 h 728"/>
                <a:gd name="T14" fmla="*/ 0 w 1160"/>
                <a:gd name="T15" fmla="*/ 0 h 728"/>
                <a:gd name="T16" fmla="*/ 0 w 1160"/>
                <a:gd name="T17" fmla="*/ 0 h 728"/>
                <a:gd name="T18" fmla="*/ 0 w 1160"/>
                <a:gd name="T19" fmla="*/ 0 h 728"/>
                <a:gd name="T20" fmla="*/ 0 w 1160"/>
                <a:gd name="T21" fmla="*/ 0 h 728"/>
                <a:gd name="T22" fmla="*/ 0 w 1160"/>
                <a:gd name="T23" fmla="*/ 0 h 728"/>
                <a:gd name="T24" fmla="*/ 0 w 1160"/>
                <a:gd name="T25" fmla="*/ 0 h 728"/>
                <a:gd name="T26" fmla="*/ 0 w 1160"/>
                <a:gd name="T27" fmla="*/ 0 h 728"/>
                <a:gd name="T28" fmla="*/ 0 w 1160"/>
                <a:gd name="T29" fmla="*/ 0 h 728"/>
                <a:gd name="T30" fmla="*/ 0 w 1160"/>
                <a:gd name="T31" fmla="*/ 0 h 728"/>
                <a:gd name="T32" fmla="*/ 0 w 1160"/>
                <a:gd name="T33" fmla="*/ 0 h 728"/>
                <a:gd name="T34" fmla="*/ 0 w 1160"/>
                <a:gd name="T35" fmla="*/ 0 h 728"/>
                <a:gd name="T36" fmla="*/ 0 w 1160"/>
                <a:gd name="T37" fmla="*/ 0 h 728"/>
                <a:gd name="T38" fmla="*/ 0 w 1160"/>
                <a:gd name="T39" fmla="*/ 0 h 728"/>
                <a:gd name="T40" fmla="*/ 1 w 1160"/>
                <a:gd name="T41" fmla="*/ 0 h 728"/>
                <a:gd name="T42" fmla="*/ 1 w 1160"/>
                <a:gd name="T43" fmla="*/ 0 h 728"/>
                <a:gd name="T44" fmla="*/ 1 w 1160"/>
                <a:gd name="T45" fmla="*/ 0 h 728"/>
                <a:gd name="T46" fmla="*/ 1 w 1160"/>
                <a:gd name="T47" fmla="*/ 0 h 728"/>
                <a:gd name="T48" fmla="*/ 0 w 1160"/>
                <a:gd name="T49" fmla="*/ 0 h 728"/>
                <a:gd name="T50" fmla="*/ 1 w 1160"/>
                <a:gd name="T51" fmla="*/ 0 h 728"/>
                <a:gd name="T52" fmla="*/ 1 w 1160"/>
                <a:gd name="T53" fmla="*/ 0 h 728"/>
                <a:gd name="T54" fmla="*/ 1 w 1160"/>
                <a:gd name="T55" fmla="*/ 0 h 728"/>
                <a:gd name="T56" fmla="*/ 0 w 1160"/>
                <a:gd name="T57" fmla="*/ 0 h 728"/>
                <a:gd name="T58" fmla="*/ 0 w 1160"/>
                <a:gd name="T59" fmla="*/ 0 h 728"/>
                <a:gd name="T60" fmla="*/ 1 w 1160"/>
                <a:gd name="T61" fmla="*/ 0 h 728"/>
                <a:gd name="T62" fmla="*/ 1 w 1160"/>
                <a:gd name="T63" fmla="*/ 0 h 728"/>
                <a:gd name="T64" fmla="*/ 0 w 1160"/>
                <a:gd name="T65" fmla="*/ 0 h 728"/>
                <a:gd name="T66" fmla="*/ 1 w 1160"/>
                <a:gd name="T67" fmla="*/ 0 h 728"/>
                <a:gd name="T68" fmla="*/ 1 w 1160"/>
                <a:gd name="T69" fmla="*/ 0 h 728"/>
                <a:gd name="T70" fmla="*/ 1 w 1160"/>
                <a:gd name="T71" fmla="*/ 0 h 728"/>
                <a:gd name="T72" fmla="*/ 0 w 1160"/>
                <a:gd name="T73" fmla="*/ 0 h 728"/>
                <a:gd name="T74" fmla="*/ 0 w 1160"/>
                <a:gd name="T75" fmla="*/ 0 h 728"/>
                <a:gd name="T76" fmla="*/ 0 w 1160"/>
                <a:gd name="T77" fmla="*/ 0 h 728"/>
                <a:gd name="T78" fmla="*/ 0 w 1160"/>
                <a:gd name="T79" fmla="*/ 0 h 728"/>
                <a:gd name="T80" fmla="*/ 0 w 1160"/>
                <a:gd name="T81" fmla="*/ 0 h 728"/>
                <a:gd name="T82" fmla="*/ 0 w 1160"/>
                <a:gd name="T83" fmla="*/ 0 h 728"/>
                <a:gd name="T84" fmla="*/ 0 w 1160"/>
                <a:gd name="T85" fmla="*/ 0 h 728"/>
                <a:gd name="T86" fmla="*/ 0 w 1160"/>
                <a:gd name="T87" fmla="*/ 0 h 728"/>
                <a:gd name="T88" fmla="*/ 0 w 1160"/>
                <a:gd name="T89" fmla="*/ 0 h 728"/>
                <a:gd name="T90" fmla="*/ 0 w 1160"/>
                <a:gd name="T91" fmla="*/ 0 h 728"/>
                <a:gd name="T92" fmla="*/ 0 w 1160"/>
                <a:gd name="T93" fmla="*/ 0 h 728"/>
                <a:gd name="T94" fmla="*/ 0 w 1160"/>
                <a:gd name="T95" fmla="*/ 0 h 728"/>
                <a:gd name="T96" fmla="*/ 0 w 1160"/>
                <a:gd name="T97" fmla="*/ 0 h 728"/>
                <a:gd name="T98" fmla="*/ 0 w 1160"/>
                <a:gd name="T99" fmla="*/ 0 h 728"/>
                <a:gd name="T100" fmla="*/ 0 w 1160"/>
                <a:gd name="T101" fmla="*/ 0 h 728"/>
                <a:gd name="T102" fmla="*/ 0 w 1160"/>
                <a:gd name="T103" fmla="*/ 0 h 728"/>
                <a:gd name="T104" fmla="*/ 0 w 1160"/>
                <a:gd name="T105" fmla="*/ 0 h 728"/>
                <a:gd name="T106" fmla="*/ 0 w 1160"/>
                <a:gd name="T107" fmla="*/ 0 h 728"/>
                <a:gd name="T108" fmla="*/ 0 w 1160"/>
                <a:gd name="T109" fmla="*/ 0 h 728"/>
                <a:gd name="T110" fmla="*/ 0 w 1160"/>
                <a:gd name="T111" fmla="*/ 0 h 728"/>
                <a:gd name="T112" fmla="*/ 0 w 1160"/>
                <a:gd name="T113" fmla="*/ 0 h 728"/>
                <a:gd name="T114" fmla="*/ 0 w 1160"/>
                <a:gd name="T115" fmla="*/ 0 h 728"/>
                <a:gd name="T116" fmla="*/ 0 w 1160"/>
                <a:gd name="T117" fmla="*/ 0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0 w 135"/>
                <a:gd name="T31" fmla="*/ 0 h 115"/>
                <a:gd name="T32" fmla="*/ 0 w 135"/>
                <a:gd name="T33" fmla="*/ 0 h 115"/>
                <a:gd name="T34" fmla="*/ 0 w 135"/>
                <a:gd name="T35" fmla="*/ 0 h 115"/>
                <a:gd name="T36" fmla="*/ 0 w 135"/>
                <a:gd name="T37" fmla="*/ 0 h 115"/>
                <a:gd name="T38" fmla="*/ 0 w 135"/>
                <a:gd name="T39" fmla="*/ 0 h 115"/>
                <a:gd name="T40" fmla="*/ 0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0 w 392"/>
                <a:gd name="T1" fmla="*/ 0 h 615"/>
                <a:gd name="T2" fmla="*/ 0 w 392"/>
                <a:gd name="T3" fmla="*/ 0 h 615"/>
                <a:gd name="T4" fmla="*/ 0 w 392"/>
                <a:gd name="T5" fmla="*/ 0 h 615"/>
                <a:gd name="T6" fmla="*/ 0 w 392"/>
                <a:gd name="T7" fmla="*/ 0 h 615"/>
                <a:gd name="T8" fmla="*/ 0 w 392"/>
                <a:gd name="T9" fmla="*/ 0 h 615"/>
                <a:gd name="T10" fmla="*/ 0 w 392"/>
                <a:gd name="T11" fmla="*/ 0 h 615"/>
                <a:gd name="T12" fmla="*/ 0 w 392"/>
                <a:gd name="T13" fmla="*/ 0 h 615"/>
                <a:gd name="T14" fmla="*/ 0 w 392"/>
                <a:gd name="T15" fmla="*/ 0 h 615"/>
                <a:gd name="T16" fmla="*/ 0 w 392"/>
                <a:gd name="T17" fmla="*/ 0 h 615"/>
                <a:gd name="T18" fmla="*/ 0 w 392"/>
                <a:gd name="T19" fmla="*/ 0 h 615"/>
                <a:gd name="T20" fmla="*/ 0 w 392"/>
                <a:gd name="T21" fmla="*/ 0 h 615"/>
                <a:gd name="T22" fmla="*/ 0 w 392"/>
                <a:gd name="T23" fmla="*/ 0 h 615"/>
                <a:gd name="T24" fmla="*/ 0 w 392"/>
                <a:gd name="T25" fmla="*/ 0 h 615"/>
                <a:gd name="T26" fmla="*/ 0 w 392"/>
                <a:gd name="T27" fmla="*/ 0 h 615"/>
                <a:gd name="T28" fmla="*/ 0 w 392"/>
                <a:gd name="T29" fmla="*/ 0 h 615"/>
                <a:gd name="T30" fmla="*/ 0 w 392"/>
                <a:gd name="T31" fmla="*/ 0 h 615"/>
                <a:gd name="T32" fmla="*/ 0 w 392"/>
                <a:gd name="T33" fmla="*/ 0 h 615"/>
                <a:gd name="T34" fmla="*/ 0 w 392"/>
                <a:gd name="T35" fmla="*/ 0 h 615"/>
                <a:gd name="T36" fmla="*/ 0 w 392"/>
                <a:gd name="T37" fmla="*/ 0 h 615"/>
                <a:gd name="T38" fmla="*/ 0 w 392"/>
                <a:gd name="T39" fmla="*/ 0 h 615"/>
                <a:gd name="T40" fmla="*/ 0 w 392"/>
                <a:gd name="T41" fmla="*/ 0 h 615"/>
                <a:gd name="T42" fmla="*/ 0 w 392"/>
                <a:gd name="T43" fmla="*/ 0 h 615"/>
                <a:gd name="T44" fmla="*/ 0 w 392"/>
                <a:gd name="T45" fmla="*/ 0 h 615"/>
                <a:gd name="T46" fmla="*/ 0 w 392"/>
                <a:gd name="T47" fmla="*/ 0 h 615"/>
                <a:gd name="T48" fmla="*/ 0 w 392"/>
                <a:gd name="T49" fmla="*/ 0 h 615"/>
                <a:gd name="T50" fmla="*/ 0 w 392"/>
                <a:gd name="T51" fmla="*/ 0 h 615"/>
                <a:gd name="T52" fmla="*/ 0 w 392"/>
                <a:gd name="T53" fmla="*/ 0 h 615"/>
                <a:gd name="T54" fmla="*/ 0 w 392"/>
                <a:gd name="T55" fmla="*/ 0 h 615"/>
                <a:gd name="T56" fmla="*/ 0 w 392"/>
                <a:gd name="T57" fmla="*/ 0 h 615"/>
                <a:gd name="T58" fmla="*/ 0 w 392"/>
                <a:gd name="T59" fmla="*/ 0 h 615"/>
                <a:gd name="T60" fmla="*/ 0 w 392"/>
                <a:gd name="T61" fmla="*/ 0 h 615"/>
                <a:gd name="T62" fmla="*/ 0 w 392"/>
                <a:gd name="T63" fmla="*/ 0 h 615"/>
                <a:gd name="T64" fmla="*/ 0 w 392"/>
                <a:gd name="T65" fmla="*/ 0 h 615"/>
                <a:gd name="T66" fmla="*/ 0 w 392"/>
                <a:gd name="T67" fmla="*/ 0 h 615"/>
                <a:gd name="T68" fmla="*/ 0 w 392"/>
                <a:gd name="T69" fmla="*/ 0 h 615"/>
                <a:gd name="T70" fmla="*/ 0 w 392"/>
                <a:gd name="T71" fmla="*/ 0 h 615"/>
                <a:gd name="T72" fmla="*/ 0 w 392"/>
                <a:gd name="T73" fmla="*/ 0 h 615"/>
                <a:gd name="T74" fmla="*/ 0 w 392"/>
                <a:gd name="T75" fmla="*/ 0 h 615"/>
                <a:gd name="T76" fmla="*/ 0 w 392"/>
                <a:gd name="T77" fmla="*/ 0 h 615"/>
                <a:gd name="T78" fmla="*/ 0 w 392"/>
                <a:gd name="T79" fmla="*/ 0 h 615"/>
                <a:gd name="T80" fmla="*/ 0 w 392"/>
                <a:gd name="T81" fmla="*/ 0 h 615"/>
                <a:gd name="T82" fmla="*/ 0 w 392"/>
                <a:gd name="T83" fmla="*/ 0 h 615"/>
                <a:gd name="T84" fmla="*/ 0 w 392"/>
                <a:gd name="T85" fmla="*/ 0 h 615"/>
                <a:gd name="T86" fmla="*/ 0 w 392"/>
                <a:gd name="T87" fmla="*/ 0 h 615"/>
                <a:gd name="T88" fmla="*/ 0 w 392"/>
                <a:gd name="T89" fmla="*/ 0 h 615"/>
                <a:gd name="T90" fmla="*/ 0 w 392"/>
                <a:gd name="T91" fmla="*/ 0 h 615"/>
                <a:gd name="T92" fmla="*/ 0 w 392"/>
                <a:gd name="T93" fmla="*/ 0 h 615"/>
                <a:gd name="T94" fmla="*/ 0 w 392"/>
                <a:gd name="T95" fmla="*/ 0 h 615"/>
                <a:gd name="T96" fmla="*/ 0 w 392"/>
                <a:gd name="T97" fmla="*/ 0 h 615"/>
                <a:gd name="T98" fmla="*/ 0 w 392"/>
                <a:gd name="T99" fmla="*/ 0 h 615"/>
                <a:gd name="T100" fmla="*/ 0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0 w 1033"/>
                <a:gd name="T1" fmla="*/ 0 h 607"/>
                <a:gd name="T2" fmla="*/ 0 w 1033"/>
                <a:gd name="T3" fmla="*/ 0 h 607"/>
                <a:gd name="T4" fmla="*/ 0 w 1033"/>
                <a:gd name="T5" fmla="*/ 0 h 607"/>
                <a:gd name="T6" fmla="*/ 0 w 1033"/>
                <a:gd name="T7" fmla="*/ 0 h 607"/>
                <a:gd name="T8" fmla="*/ 0 w 1033"/>
                <a:gd name="T9" fmla="*/ 0 h 607"/>
                <a:gd name="T10" fmla="*/ 0 w 1033"/>
                <a:gd name="T11" fmla="*/ 0 h 607"/>
                <a:gd name="T12" fmla="*/ 0 w 1033"/>
                <a:gd name="T13" fmla="*/ 0 h 607"/>
                <a:gd name="T14" fmla="*/ 0 w 1033"/>
                <a:gd name="T15" fmla="*/ 0 h 607"/>
                <a:gd name="T16" fmla="*/ 0 w 1033"/>
                <a:gd name="T17" fmla="*/ 0 h 607"/>
                <a:gd name="T18" fmla="*/ 0 w 1033"/>
                <a:gd name="T19" fmla="*/ 0 h 607"/>
                <a:gd name="T20" fmla="*/ 0 w 1033"/>
                <a:gd name="T21" fmla="*/ 0 h 607"/>
                <a:gd name="T22" fmla="*/ 0 w 1033"/>
                <a:gd name="T23" fmla="*/ 0 h 607"/>
                <a:gd name="T24" fmla="*/ 0 w 1033"/>
                <a:gd name="T25" fmla="*/ 0 h 607"/>
                <a:gd name="T26" fmla="*/ 0 w 1033"/>
                <a:gd name="T27" fmla="*/ 0 h 607"/>
                <a:gd name="T28" fmla="*/ 0 w 1033"/>
                <a:gd name="T29" fmla="*/ 0 h 607"/>
                <a:gd name="T30" fmla="*/ 0 w 1033"/>
                <a:gd name="T31" fmla="*/ 0 h 607"/>
                <a:gd name="T32" fmla="*/ 0 w 1033"/>
                <a:gd name="T33" fmla="*/ 0 h 607"/>
                <a:gd name="T34" fmla="*/ 0 w 1033"/>
                <a:gd name="T35" fmla="*/ 0 h 607"/>
                <a:gd name="T36" fmla="*/ 0 w 1033"/>
                <a:gd name="T37" fmla="*/ 0 h 607"/>
                <a:gd name="T38" fmla="*/ 0 w 1033"/>
                <a:gd name="T39" fmla="*/ 0 h 607"/>
                <a:gd name="T40" fmla="*/ 0 w 1033"/>
                <a:gd name="T41" fmla="*/ 0 h 607"/>
                <a:gd name="T42" fmla="*/ 0 w 1033"/>
                <a:gd name="T43" fmla="*/ 0 h 607"/>
                <a:gd name="T44" fmla="*/ 0 w 1033"/>
                <a:gd name="T45" fmla="*/ 0 h 607"/>
                <a:gd name="T46" fmla="*/ 0 w 1033"/>
                <a:gd name="T47" fmla="*/ 0 h 607"/>
                <a:gd name="T48" fmla="*/ 0 w 1033"/>
                <a:gd name="T49" fmla="*/ 0 h 607"/>
                <a:gd name="T50" fmla="*/ 0 w 1033"/>
                <a:gd name="T51" fmla="*/ 0 h 607"/>
                <a:gd name="T52" fmla="*/ 0 w 1033"/>
                <a:gd name="T53" fmla="*/ 0 h 607"/>
                <a:gd name="T54" fmla="*/ 0 w 1033"/>
                <a:gd name="T55" fmla="*/ 0 h 607"/>
                <a:gd name="T56" fmla="*/ 0 w 1033"/>
                <a:gd name="T57" fmla="*/ 0 h 607"/>
                <a:gd name="T58" fmla="*/ 0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0 w 1033"/>
                <a:gd name="T75" fmla="*/ 0 h 607"/>
                <a:gd name="T76" fmla="*/ 0 w 1033"/>
                <a:gd name="T77" fmla="*/ 0 h 607"/>
                <a:gd name="T78" fmla="*/ 0 w 1033"/>
                <a:gd name="T79" fmla="*/ 0 h 607"/>
                <a:gd name="T80" fmla="*/ 0 w 1033"/>
                <a:gd name="T81" fmla="*/ 0 h 607"/>
                <a:gd name="T82" fmla="*/ 0 w 1033"/>
                <a:gd name="T83" fmla="*/ 0 h 607"/>
                <a:gd name="T84" fmla="*/ 0 w 1033"/>
                <a:gd name="T85" fmla="*/ 0 h 607"/>
                <a:gd name="T86" fmla="*/ 0 w 1033"/>
                <a:gd name="T87" fmla="*/ 0 h 607"/>
                <a:gd name="T88" fmla="*/ 0 w 1033"/>
                <a:gd name="T89" fmla="*/ 0 h 607"/>
                <a:gd name="T90" fmla="*/ 0 w 1033"/>
                <a:gd name="T91" fmla="*/ 0 h 607"/>
                <a:gd name="T92" fmla="*/ 0 w 1033"/>
                <a:gd name="T93" fmla="*/ 0 h 607"/>
                <a:gd name="T94" fmla="*/ 0 w 1033"/>
                <a:gd name="T95" fmla="*/ 0 h 607"/>
                <a:gd name="T96" fmla="*/ 0 w 1033"/>
                <a:gd name="T97" fmla="*/ 0 h 607"/>
                <a:gd name="T98" fmla="*/ 0 w 1033"/>
                <a:gd name="T99" fmla="*/ 0 h 607"/>
                <a:gd name="T100" fmla="*/ 0 w 1033"/>
                <a:gd name="T101" fmla="*/ 0 h 607"/>
                <a:gd name="T102" fmla="*/ 0 w 1033"/>
                <a:gd name="T103" fmla="*/ 0 h 607"/>
                <a:gd name="T104" fmla="*/ 0 w 1033"/>
                <a:gd name="T105" fmla="*/ 0 h 607"/>
                <a:gd name="T106" fmla="*/ 0 w 1033"/>
                <a:gd name="T107" fmla="*/ 0 h 607"/>
                <a:gd name="T108" fmla="*/ 0 w 1033"/>
                <a:gd name="T109" fmla="*/ 0 h 607"/>
                <a:gd name="T110" fmla="*/ 0 w 1033"/>
                <a:gd name="T111" fmla="*/ 0 h 607"/>
                <a:gd name="T112" fmla="*/ 0 w 1033"/>
                <a:gd name="T113" fmla="*/ 0 h 607"/>
                <a:gd name="T114" fmla="*/ 0 w 1033"/>
                <a:gd name="T115" fmla="*/ 0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0 w 302"/>
                <a:gd name="T1" fmla="*/ 0 h 129"/>
                <a:gd name="T2" fmla="*/ 0 w 302"/>
                <a:gd name="T3" fmla="*/ 0 h 129"/>
                <a:gd name="T4" fmla="*/ 0 w 302"/>
                <a:gd name="T5" fmla="*/ 0 h 129"/>
                <a:gd name="T6" fmla="*/ 0 w 302"/>
                <a:gd name="T7" fmla="*/ 0 h 129"/>
                <a:gd name="T8" fmla="*/ 0 w 302"/>
                <a:gd name="T9" fmla="*/ 0 h 129"/>
                <a:gd name="T10" fmla="*/ 0 w 302"/>
                <a:gd name="T11" fmla="*/ 0 h 129"/>
                <a:gd name="T12" fmla="*/ 0 w 302"/>
                <a:gd name="T13" fmla="*/ 0 h 129"/>
                <a:gd name="T14" fmla="*/ 0 w 302"/>
                <a:gd name="T15" fmla="*/ 0 h 129"/>
                <a:gd name="T16" fmla="*/ 0 w 302"/>
                <a:gd name="T17" fmla="*/ 0 h 129"/>
                <a:gd name="T18" fmla="*/ 0 w 302"/>
                <a:gd name="T19" fmla="*/ 0 h 129"/>
                <a:gd name="T20" fmla="*/ 0 w 302"/>
                <a:gd name="T21" fmla="*/ 0 h 129"/>
                <a:gd name="T22" fmla="*/ 0 w 302"/>
                <a:gd name="T23" fmla="*/ 0 h 129"/>
                <a:gd name="T24" fmla="*/ 0 w 302"/>
                <a:gd name="T25" fmla="*/ 0 h 129"/>
                <a:gd name="T26" fmla="*/ 0 w 302"/>
                <a:gd name="T27" fmla="*/ 0 h 129"/>
                <a:gd name="T28" fmla="*/ 0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0 h 129"/>
                <a:gd name="T54" fmla="*/ 0 w 302"/>
                <a:gd name="T55" fmla="*/ 0 h 129"/>
                <a:gd name="T56" fmla="*/ 0 w 302"/>
                <a:gd name="T57" fmla="*/ 0 h 129"/>
                <a:gd name="T58" fmla="*/ 0 w 302"/>
                <a:gd name="T59" fmla="*/ 0 h 129"/>
                <a:gd name="T60" fmla="*/ 0 w 302"/>
                <a:gd name="T61" fmla="*/ 0 h 129"/>
                <a:gd name="T62" fmla="*/ 0 w 302"/>
                <a:gd name="T63" fmla="*/ 0 h 129"/>
                <a:gd name="T64" fmla="*/ 0 w 302"/>
                <a:gd name="T65" fmla="*/ 0 h 129"/>
                <a:gd name="T66" fmla="*/ 0 w 302"/>
                <a:gd name="T67" fmla="*/ 0 h 129"/>
                <a:gd name="T68" fmla="*/ 0 w 302"/>
                <a:gd name="T69" fmla="*/ 0 h 129"/>
                <a:gd name="T70" fmla="*/ 0 w 302"/>
                <a:gd name="T71" fmla="*/ 0 h 129"/>
                <a:gd name="T72" fmla="*/ 0 w 302"/>
                <a:gd name="T73" fmla="*/ 0 h 129"/>
                <a:gd name="T74" fmla="*/ 0 w 302"/>
                <a:gd name="T75" fmla="*/ 0 h 129"/>
                <a:gd name="T76" fmla="*/ 0 w 302"/>
                <a:gd name="T77" fmla="*/ 0 h 129"/>
                <a:gd name="T78" fmla="*/ 0 w 302"/>
                <a:gd name="T79" fmla="*/ 0 h 129"/>
                <a:gd name="T80" fmla="*/ 0 w 302"/>
                <a:gd name="T81" fmla="*/ 0 h 129"/>
                <a:gd name="T82" fmla="*/ 0 w 302"/>
                <a:gd name="T83" fmla="*/ 0 h 129"/>
                <a:gd name="T84" fmla="*/ 0 w 302"/>
                <a:gd name="T85" fmla="*/ 0 h 129"/>
                <a:gd name="T86" fmla="*/ 0 w 302"/>
                <a:gd name="T87" fmla="*/ 0 h 129"/>
                <a:gd name="T88" fmla="*/ 0 w 302"/>
                <a:gd name="T89" fmla="*/ 0 h 129"/>
                <a:gd name="T90" fmla="*/ 0 w 302"/>
                <a:gd name="T91" fmla="*/ 0 h 129"/>
                <a:gd name="T92" fmla="*/ 0 w 302"/>
                <a:gd name="T93" fmla="*/ 0 h 129"/>
                <a:gd name="T94" fmla="*/ 0 w 302"/>
                <a:gd name="T95" fmla="*/ 0 h 129"/>
                <a:gd name="T96" fmla="*/ 0 w 302"/>
                <a:gd name="T97" fmla="*/ 0 h 129"/>
                <a:gd name="T98" fmla="*/ 0 w 302"/>
                <a:gd name="T99" fmla="*/ 0 h 129"/>
                <a:gd name="T100" fmla="*/ 0 w 302"/>
                <a:gd name="T101" fmla="*/ 0 h 129"/>
                <a:gd name="T102" fmla="*/ 0 w 302"/>
                <a:gd name="T103" fmla="*/ 0 h 129"/>
                <a:gd name="T104" fmla="*/ 0 w 302"/>
                <a:gd name="T105" fmla="*/ 0 h 129"/>
                <a:gd name="T106" fmla="*/ 0 w 302"/>
                <a:gd name="T107" fmla="*/ 0 h 129"/>
                <a:gd name="T108" fmla="*/ 0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0 w 751"/>
                <a:gd name="T1" fmla="*/ 0 h 571"/>
                <a:gd name="T2" fmla="*/ 0 w 751"/>
                <a:gd name="T3" fmla="*/ 0 h 571"/>
                <a:gd name="T4" fmla="*/ 0 w 751"/>
                <a:gd name="T5" fmla="*/ 0 h 571"/>
                <a:gd name="T6" fmla="*/ 0 w 751"/>
                <a:gd name="T7" fmla="*/ 0 h 571"/>
                <a:gd name="T8" fmla="*/ 0 w 751"/>
                <a:gd name="T9" fmla="*/ 0 h 571"/>
                <a:gd name="T10" fmla="*/ 0 w 751"/>
                <a:gd name="T11" fmla="*/ 0 h 571"/>
                <a:gd name="T12" fmla="*/ 0 w 751"/>
                <a:gd name="T13" fmla="*/ 0 h 571"/>
                <a:gd name="T14" fmla="*/ 0 w 751"/>
                <a:gd name="T15" fmla="*/ 0 h 571"/>
                <a:gd name="T16" fmla="*/ 0 w 751"/>
                <a:gd name="T17" fmla="*/ 0 h 571"/>
                <a:gd name="T18" fmla="*/ 0 w 751"/>
                <a:gd name="T19" fmla="*/ 0 h 571"/>
                <a:gd name="T20" fmla="*/ 0 w 751"/>
                <a:gd name="T21" fmla="*/ 0 h 571"/>
                <a:gd name="T22" fmla="*/ 0 w 751"/>
                <a:gd name="T23" fmla="*/ 0 h 571"/>
                <a:gd name="T24" fmla="*/ 0 w 751"/>
                <a:gd name="T25" fmla="*/ 0 h 571"/>
                <a:gd name="T26" fmla="*/ 0 w 751"/>
                <a:gd name="T27" fmla="*/ 0 h 571"/>
                <a:gd name="T28" fmla="*/ 0 w 751"/>
                <a:gd name="T29" fmla="*/ 0 h 571"/>
                <a:gd name="T30" fmla="*/ 0 w 751"/>
                <a:gd name="T31" fmla="*/ 0 h 571"/>
                <a:gd name="T32" fmla="*/ 0 w 751"/>
                <a:gd name="T33" fmla="*/ 0 h 571"/>
                <a:gd name="T34" fmla="*/ 0 w 751"/>
                <a:gd name="T35" fmla="*/ 0 h 571"/>
                <a:gd name="T36" fmla="*/ 0 w 751"/>
                <a:gd name="T37" fmla="*/ 0 h 571"/>
                <a:gd name="T38" fmla="*/ 0 w 751"/>
                <a:gd name="T39" fmla="*/ 0 h 571"/>
                <a:gd name="T40" fmla="*/ 0 w 751"/>
                <a:gd name="T41" fmla="*/ 0 h 571"/>
                <a:gd name="T42" fmla="*/ 0 w 751"/>
                <a:gd name="T43" fmla="*/ 0 h 571"/>
                <a:gd name="T44" fmla="*/ 0 w 751"/>
                <a:gd name="T45" fmla="*/ 0 h 571"/>
                <a:gd name="T46" fmla="*/ 0 w 751"/>
                <a:gd name="T47" fmla="*/ 0 h 571"/>
                <a:gd name="T48" fmla="*/ 0 w 751"/>
                <a:gd name="T49" fmla="*/ 0 h 571"/>
                <a:gd name="T50" fmla="*/ 0 w 751"/>
                <a:gd name="T51" fmla="*/ 0 h 571"/>
                <a:gd name="T52" fmla="*/ 0 w 751"/>
                <a:gd name="T53" fmla="*/ 0 h 571"/>
                <a:gd name="T54" fmla="*/ 0 w 751"/>
                <a:gd name="T55" fmla="*/ 0 h 571"/>
                <a:gd name="T56" fmla="*/ 0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0 w 751"/>
                <a:gd name="T71" fmla="*/ 0 h 571"/>
                <a:gd name="T72" fmla="*/ 0 w 751"/>
                <a:gd name="T73" fmla="*/ 0 h 571"/>
                <a:gd name="T74" fmla="*/ 0 w 751"/>
                <a:gd name="T75" fmla="*/ 0 h 571"/>
                <a:gd name="T76" fmla="*/ 0 w 751"/>
                <a:gd name="T77" fmla="*/ 0 h 571"/>
                <a:gd name="T78" fmla="*/ 0 w 751"/>
                <a:gd name="T79" fmla="*/ 0 h 571"/>
                <a:gd name="T80" fmla="*/ 0 w 751"/>
                <a:gd name="T81" fmla="*/ 0 h 571"/>
                <a:gd name="T82" fmla="*/ 0 w 751"/>
                <a:gd name="T83" fmla="*/ 0 h 571"/>
                <a:gd name="T84" fmla="*/ 0 w 751"/>
                <a:gd name="T85" fmla="*/ 0 h 571"/>
                <a:gd name="T86" fmla="*/ 0 w 751"/>
                <a:gd name="T87" fmla="*/ 0 h 571"/>
                <a:gd name="T88" fmla="*/ 0 w 751"/>
                <a:gd name="T89" fmla="*/ 0 h 571"/>
                <a:gd name="T90" fmla="*/ 0 w 751"/>
                <a:gd name="T91" fmla="*/ 0 h 571"/>
                <a:gd name="T92" fmla="*/ 0 w 751"/>
                <a:gd name="T93" fmla="*/ 0 h 571"/>
                <a:gd name="T94" fmla="*/ 0 w 751"/>
                <a:gd name="T95" fmla="*/ 0 h 571"/>
                <a:gd name="T96" fmla="*/ 0 w 751"/>
                <a:gd name="T97" fmla="*/ 0 h 571"/>
                <a:gd name="T98" fmla="*/ 0 w 751"/>
                <a:gd name="T99" fmla="*/ 0 h 571"/>
                <a:gd name="T100" fmla="*/ 0 w 751"/>
                <a:gd name="T101" fmla="*/ 0 h 571"/>
                <a:gd name="T102" fmla="*/ 0 w 751"/>
                <a:gd name="T103" fmla="*/ 0 h 571"/>
                <a:gd name="T104" fmla="*/ 0 w 751"/>
                <a:gd name="T105" fmla="*/ 0 h 571"/>
                <a:gd name="T106" fmla="*/ 0 w 751"/>
                <a:gd name="T107" fmla="*/ 0 h 571"/>
                <a:gd name="T108" fmla="*/ 0 w 751"/>
                <a:gd name="T109" fmla="*/ 0 h 571"/>
                <a:gd name="T110" fmla="*/ 0 w 751"/>
                <a:gd name="T111" fmla="*/ 0 h 571"/>
                <a:gd name="T112" fmla="*/ 0 w 751"/>
                <a:gd name="T113" fmla="*/ 0 h 571"/>
                <a:gd name="T114" fmla="*/ 0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0 w 175"/>
                <a:gd name="T21" fmla="*/ 0 h 116"/>
                <a:gd name="T22" fmla="*/ 0 w 175"/>
                <a:gd name="T23" fmla="*/ 0 h 116"/>
                <a:gd name="T24" fmla="*/ 0 w 175"/>
                <a:gd name="T25" fmla="*/ 0 h 116"/>
                <a:gd name="T26" fmla="*/ 0 w 175"/>
                <a:gd name="T27" fmla="*/ 0 h 116"/>
                <a:gd name="T28" fmla="*/ 0 w 175"/>
                <a:gd name="T29" fmla="*/ 0 h 116"/>
                <a:gd name="T30" fmla="*/ 0 w 175"/>
                <a:gd name="T31" fmla="*/ 0 h 116"/>
                <a:gd name="T32" fmla="*/ 0 w 175"/>
                <a:gd name="T33" fmla="*/ 0 h 116"/>
                <a:gd name="T34" fmla="*/ 0 w 175"/>
                <a:gd name="T35" fmla="*/ 0 h 116"/>
                <a:gd name="T36" fmla="*/ 0 w 175"/>
                <a:gd name="T37" fmla="*/ 0 h 116"/>
                <a:gd name="T38" fmla="*/ 0 w 175"/>
                <a:gd name="T39" fmla="*/ 0 h 116"/>
                <a:gd name="T40" fmla="*/ 0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0 w 419"/>
                <a:gd name="T1" fmla="*/ 0 h 536"/>
                <a:gd name="T2" fmla="*/ 0 w 419"/>
                <a:gd name="T3" fmla="*/ 0 h 536"/>
                <a:gd name="T4" fmla="*/ 0 w 419"/>
                <a:gd name="T5" fmla="*/ 0 h 536"/>
                <a:gd name="T6" fmla="*/ 0 w 419"/>
                <a:gd name="T7" fmla="*/ 0 h 536"/>
                <a:gd name="T8" fmla="*/ 0 w 419"/>
                <a:gd name="T9" fmla="*/ 0 h 536"/>
                <a:gd name="T10" fmla="*/ 0 w 419"/>
                <a:gd name="T11" fmla="*/ 0 h 536"/>
                <a:gd name="T12" fmla="*/ 0 w 419"/>
                <a:gd name="T13" fmla="*/ 0 h 536"/>
                <a:gd name="T14" fmla="*/ 0 w 419"/>
                <a:gd name="T15" fmla="*/ 0 h 536"/>
                <a:gd name="T16" fmla="*/ 0 w 419"/>
                <a:gd name="T17" fmla="*/ 0 h 536"/>
                <a:gd name="T18" fmla="*/ 0 w 419"/>
                <a:gd name="T19" fmla="*/ 0 h 536"/>
                <a:gd name="T20" fmla="*/ 0 w 419"/>
                <a:gd name="T21" fmla="*/ 0 h 536"/>
                <a:gd name="T22" fmla="*/ 0 w 419"/>
                <a:gd name="T23" fmla="*/ 0 h 536"/>
                <a:gd name="T24" fmla="*/ 0 w 419"/>
                <a:gd name="T25" fmla="*/ 0 h 536"/>
                <a:gd name="T26" fmla="*/ 0 w 419"/>
                <a:gd name="T27" fmla="*/ 0 h 536"/>
                <a:gd name="T28" fmla="*/ 0 w 419"/>
                <a:gd name="T29" fmla="*/ 0 h 536"/>
                <a:gd name="T30" fmla="*/ 0 w 419"/>
                <a:gd name="T31" fmla="*/ 0 h 536"/>
                <a:gd name="T32" fmla="*/ 0 w 419"/>
                <a:gd name="T33" fmla="*/ 0 h 536"/>
                <a:gd name="T34" fmla="*/ 0 w 419"/>
                <a:gd name="T35" fmla="*/ 0 h 536"/>
                <a:gd name="T36" fmla="*/ 0 w 419"/>
                <a:gd name="T37" fmla="*/ 0 h 536"/>
                <a:gd name="T38" fmla="*/ 0 w 419"/>
                <a:gd name="T39" fmla="*/ 0 h 536"/>
                <a:gd name="T40" fmla="*/ 0 w 419"/>
                <a:gd name="T41" fmla="*/ 0 h 536"/>
                <a:gd name="T42" fmla="*/ 0 w 419"/>
                <a:gd name="T43" fmla="*/ 0 h 536"/>
                <a:gd name="T44" fmla="*/ 0 w 419"/>
                <a:gd name="T45" fmla="*/ 0 h 536"/>
                <a:gd name="T46" fmla="*/ 0 w 419"/>
                <a:gd name="T47" fmla="*/ 0 h 536"/>
                <a:gd name="T48" fmla="*/ 0 w 419"/>
                <a:gd name="T49" fmla="*/ 0 h 536"/>
                <a:gd name="T50" fmla="*/ 0 w 419"/>
                <a:gd name="T51" fmla="*/ 0 h 536"/>
                <a:gd name="T52" fmla="*/ 0 w 419"/>
                <a:gd name="T53" fmla="*/ 0 h 536"/>
                <a:gd name="T54" fmla="*/ 0 w 419"/>
                <a:gd name="T55" fmla="*/ 0 h 536"/>
                <a:gd name="T56" fmla="*/ 0 w 419"/>
                <a:gd name="T57" fmla="*/ 0 h 536"/>
                <a:gd name="T58" fmla="*/ 0 w 419"/>
                <a:gd name="T59" fmla="*/ 0 h 536"/>
                <a:gd name="T60" fmla="*/ 0 w 419"/>
                <a:gd name="T61" fmla="*/ 0 h 536"/>
                <a:gd name="T62" fmla="*/ 0 w 419"/>
                <a:gd name="T63" fmla="*/ 0 h 536"/>
                <a:gd name="T64" fmla="*/ 0 w 419"/>
                <a:gd name="T65" fmla="*/ 0 h 536"/>
                <a:gd name="T66" fmla="*/ 0 w 419"/>
                <a:gd name="T67" fmla="*/ 0 h 536"/>
                <a:gd name="T68" fmla="*/ 0 w 419"/>
                <a:gd name="T69" fmla="*/ 0 h 536"/>
                <a:gd name="T70" fmla="*/ 0 w 419"/>
                <a:gd name="T71" fmla="*/ 0 h 536"/>
                <a:gd name="T72" fmla="*/ 0 w 419"/>
                <a:gd name="T73" fmla="*/ 0 h 536"/>
                <a:gd name="T74" fmla="*/ 0 w 419"/>
                <a:gd name="T75" fmla="*/ 0 h 536"/>
                <a:gd name="T76" fmla="*/ 0 w 419"/>
                <a:gd name="T77" fmla="*/ 0 h 536"/>
                <a:gd name="T78" fmla="*/ 0 w 419"/>
                <a:gd name="T79" fmla="*/ 0 h 536"/>
                <a:gd name="T80" fmla="*/ 0 w 419"/>
                <a:gd name="T81" fmla="*/ 0 h 536"/>
                <a:gd name="T82" fmla="*/ 0 w 419"/>
                <a:gd name="T83" fmla="*/ 0 h 536"/>
                <a:gd name="T84" fmla="*/ 0 w 419"/>
                <a:gd name="T85" fmla="*/ 0 h 536"/>
                <a:gd name="T86" fmla="*/ 0 w 419"/>
                <a:gd name="T87" fmla="*/ 0 h 536"/>
                <a:gd name="T88" fmla="*/ 0 w 419"/>
                <a:gd name="T89" fmla="*/ 0 h 536"/>
                <a:gd name="T90" fmla="*/ 0 w 419"/>
                <a:gd name="T91" fmla="*/ 0 h 536"/>
                <a:gd name="T92" fmla="*/ 0 w 419"/>
                <a:gd name="T93" fmla="*/ 0 h 536"/>
                <a:gd name="T94" fmla="*/ 0 w 419"/>
                <a:gd name="T95" fmla="*/ 0 h 536"/>
                <a:gd name="T96" fmla="*/ 0 w 419"/>
                <a:gd name="T97" fmla="*/ 0 h 536"/>
                <a:gd name="T98" fmla="*/ 0 w 419"/>
                <a:gd name="T99" fmla="*/ 0 h 536"/>
                <a:gd name="T100" fmla="*/ 0 w 419"/>
                <a:gd name="T101" fmla="*/ 0 h 536"/>
                <a:gd name="T102" fmla="*/ 0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0 h 441"/>
                <a:gd name="T4" fmla="*/ 0 w 104"/>
                <a:gd name="T5" fmla="*/ 0 h 441"/>
                <a:gd name="T6" fmla="*/ 0 w 104"/>
                <a:gd name="T7" fmla="*/ 0 h 441"/>
                <a:gd name="T8" fmla="*/ 0 w 104"/>
                <a:gd name="T9" fmla="*/ 0 h 441"/>
                <a:gd name="T10" fmla="*/ 0 w 104"/>
                <a:gd name="T11" fmla="*/ 0 h 441"/>
                <a:gd name="T12" fmla="*/ 0 w 104"/>
                <a:gd name="T13" fmla="*/ 0 h 441"/>
                <a:gd name="T14" fmla="*/ 0 w 104"/>
                <a:gd name="T15" fmla="*/ 0 h 441"/>
                <a:gd name="T16" fmla="*/ 0 w 104"/>
                <a:gd name="T17" fmla="*/ 0 h 441"/>
                <a:gd name="T18" fmla="*/ 0 w 104"/>
                <a:gd name="T19" fmla="*/ 0 h 441"/>
                <a:gd name="T20" fmla="*/ 0 w 104"/>
                <a:gd name="T21" fmla="*/ 0 h 441"/>
                <a:gd name="T22" fmla="*/ 0 w 104"/>
                <a:gd name="T23" fmla="*/ 0 h 441"/>
                <a:gd name="T24" fmla="*/ 0 w 104"/>
                <a:gd name="T25" fmla="*/ 0 h 441"/>
                <a:gd name="T26" fmla="*/ 0 w 104"/>
                <a:gd name="T27" fmla="*/ 0 h 441"/>
                <a:gd name="T28" fmla="*/ 0 w 104"/>
                <a:gd name="T29" fmla="*/ 0 h 441"/>
                <a:gd name="T30" fmla="*/ 0 w 104"/>
                <a:gd name="T31" fmla="*/ 0 h 441"/>
                <a:gd name="T32" fmla="*/ 0 w 104"/>
                <a:gd name="T33" fmla="*/ 0 h 441"/>
                <a:gd name="T34" fmla="*/ 0 w 104"/>
                <a:gd name="T35" fmla="*/ 0 h 441"/>
                <a:gd name="T36" fmla="*/ 0 w 104"/>
                <a:gd name="T37" fmla="*/ 0 h 441"/>
                <a:gd name="T38" fmla="*/ 0 w 104"/>
                <a:gd name="T39" fmla="*/ 0 h 441"/>
                <a:gd name="T40" fmla="*/ 0 w 104"/>
                <a:gd name="T41" fmla="*/ 0 h 441"/>
                <a:gd name="T42" fmla="*/ 0 w 104"/>
                <a:gd name="T43" fmla="*/ 0 h 441"/>
                <a:gd name="T44" fmla="*/ 0 w 104"/>
                <a:gd name="T45" fmla="*/ 0 h 441"/>
                <a:gd name="T46" fmla="*/ 0 w 104"/>
                <a:gd name="T47" fmla="*/ 0 h 441"/>
                <a:gd name="T48" fmla="*/ 0 w 104"/>
                <a:gd name="T49" fmla="*/ 0 h 441"/>
                <a:gd name="T50" fmla="*/ 0 w 104"/>
                <a:gd name="T51" fmla="*/ 0 h 441"/>
                <a:gd name="T52" fmla="*/ 0 w 104"/>
                <a:gd name="T53" fmla="*/ 0 h 441"/>
                <a:gd name="T54" fmla="*/ 0 w 104"/>
                <a:gd name="T55" fmla="*/ 0 h 441"/>
                <a:gd name="T56" fmla="*/ 0 w 104"/>
                <a:gd name="T57" fmla="*/ 0 h 441"/>
                <a:gd name="T58" fmla="*/ 0 w 104"/>
                <a:gd name="T59" fmla="*/ 0 h 441"/>
                <a:gd name="T60" fmla="*/ 0 w 104"/>
                <a:gd name="T61" fmla="*/ 0 h 441"/>
                <a:gd name="T62" fmla="*/ 0 w 104"/>
                <a:gd name="T63" fmla="*/ 0 h 441"/>
                <a:gd name="T64" fmla="*/ 0 w 104"/>
                <a:gd name="T65" fmla="*/ 0 h 441"/>
                <a:gd name="T66" fmla="*/ 0 w 104"/>
                <a:gd name="T67" fmla="*/ 0 h 441"/>
                <a:gd name="T68" fmla="*/ 0 w 104"/>
                <a:gd name="T69" fmla="*/ 0 h 441"/>
                <a:gd name="T70" fmla="*/ 0 w 104"/>
                <a:gd name="T71" fmla="*/ 0 h 441"/>
                <a:gd name="T72" fmla="*/ 0 w 104"/>
                <a:gd name="T73" fmla="*/ 0 h 441"/>
                <a:gd name="T74" fmla="*/ 0 w 104"/>
                <a:gd name="T75" fmla="*/ 0 h 441"/>
                <a:gd name="T76" fmla="*/ 0 w 104"/>
                <a:gd name="T77" fmla="*/ 0 h 441"/>
                <a:gd name="T78" fmla="*/ 0 w 104"/>
                <a:gd name="T79" fmla="*/ 0 h 441"/>
                <a:gd name="T80" fmla="*/ 0 w 104"/>
                <a:gd name="T81" fmla="*/ 0 h 441"/>
                <a:gd name="T82" fmla="*/ 0 w 104"/>
                <a:gd name="T83" fmla="*/ 0 h 441"/>
                <a:gd name="T84" fmla="*/ 0 w 104"/>
                <a:gd name="T85" fmla="*/ 0 h 441"/>
                <a:gd name="T86" fmla="*/ 0 w 104"/>
                <a:gd name="T87" fmla="*/ 0 h 441"/>
                <a:gd name="T88" fmla="*/ 0 w 104"/>
                <a:gd name="T89" fmla="*/ 0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0 w 191"/>
                <a:gd name="T29" fmla="*/ 0 h 134"/>
                <a:gd name="T30" fmla="*/ 0 w 191"/>
                <a:gd name="T31" fmla="*/ 0 h 134"/>
                <a:gd name="T32" fmla="*/ 0 w 191"/>
                <a:gd name="T33" fmla="*/ 0 h 134"/>
                <a:gd name="T34" fmla="*/ 0 w 191"/>
                <a:gd name="T35" fmla="*/ 0 h 134"/>
                <a:gd name="T36" fmla="*/ 0 w 191"/>
                <a:gd name="T37" fmla="*/ 0 h 134"/>
                <a:gd name="T38" fmla="*/ 0 w 191"/>
                <a:gd name="T39" fmla="*/ 0 h 134"/>
                <a:gd name="T40" fmla="*/ 0 w 191"/>
                <a:gd name="T41" fmla="*/ 0 h 134"/>
                <a:gd name="T42" fmla="*/ 0 w 191"/>
                <a:gd name="T43" fmla="*/ 0 h 134"/>
                <a:gd name="T44" fmla="*/ 0 w 191"/>
                <a:gd name="T45" fmla="*/ 0 h 134"/>
                <a:gd name="T46" fmla="*/ 0 w 191"/>
                <a:gd name="T47" fmla="*/ 0 h 134"/>
                <a:gd name="T48" fmla="*/ 0 w 191"/>
                <a:gd name="T49" fmla="*/ 0 h 134"/>
                <a:gd name="T50" fmla="*/ 0 w 191"/>
                <a:gd name="T51" fmla="*/ 0 h 134"/>
                <a:gd name="T52" fmla="*/ 0 w 191"/>
                <a:gd name="T53" fmla="*/ 0 h 134"/>
                <a:gd name="T54" fmla="*/ 0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0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0 w 146"/>
                <a:gd name="T29" fmla="*/ 0 h 130"/>
                <a:gd name="T30" fmla="*/ 0 w 146"/>
                <a:gd name="T31" fmla="*/ 0 h 130"/>
                <a:gd name="T32" fmla="*/ 0 w 146"/>
                <a:gd name="T33" fmla="*/ 0 h 130"/>
                <a:gd name="T34" fmla="*/ 0 w 146"/>
                <a:gd name="T35" fmla="*/ 0 h 130"/>
                <a:gd name="T36" fmla="*/ 0 w 146"/>
                <a:gd name="T37" fmla="*/ 0 h 130"/>
                <a:gd name="T38" fmla="*/ 0 w 146"/>
                <a:gd name="T39" fmla="*/ 0 h 130"/>
                <a:gd name="T40" fmla="*/ 0 w 146"/>
                <a:gd name="T41" fmla="*/ 0 h 130"/>
                <a:gd name="T42" fmla="*/ 0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0 h 130"/>
                <a:gd name="T58" fmla="*/ 0 w 146"/>
                <a:gd name="T59" fmla="*/ 0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0 h 259"/>
                <a:gd name="T36" fmla="*/ 0 w 82"/>
                <a:gd name="T37" fmla="*/ 0 h 259"/>
                <a:gd name="T38" fmla="*/ 0 w 82"/>
                <a:gd name="T39" fmla="*/ 0 h 259"/>
                <a:gd name="T40" fmla="*/ 0 w 82"/>
                <a:gd name="T41" fmla="*/ 0 h 259"/>
                <a:gd name="T42" fmla="*/ 0 w 82"/>
                <a:gd name="T43" fmla="*/ 0 h 259"/>
                <a:gd name="T44" fmla="*/ 0 w 82"/>
                <a:gd name="T45" fmla="*/ 0 h 259"/>
                <a:gd name="T46" fmla="*/ 0 w 82"/>
                <a:gd name="T47" fmla="*/ 0 h 259"/>
                <a:gd name="T48" fmla="*/ 0 w 82"/>
                <a:gd name="T49" fmla="*/ 0 h 259"/>
                <a:gd name="T50" fmla="*/ 0 w 82"/>
                <a:gd name="T51" fmla="*/ 0 h 259"/>
                <a:gd name="T52" fmla="*/ 0 w 82"/>
                <a:gd name="T53" fmla="*/ 0 h 259"/>
                <a:gd name="T54" fmla="*/ 0 w 82"/>
                <a:gd name="T55" fmla="*/ 0 h 259"/>
                <a:gd name="T56" fmla="*/ 0 w 82"/>
                <a:gd name="T57" fmla="*/ 0 h 259"/>
                <a:gd name="T58" fmla="*/ 0 w 82"/>
                <a:gd name="T59" fmla="*/ 0 h 259"/>
                <a:gd name="T60" fmla="*/ 0 w 82"/>
                <a:gd name="T61" fmla="*/ 0 h 259"/>
                <a:gd name="T62" fmla="*/ 0 w 82"/>
                <a:gd name="T63" fmla="*/ 0 h 259"/>
                <a:gd name="T64" fmla="*/ 0 w 82"/>
                <a:gd name="T65" fmla="*/ 0 h 259"/>
                <a:gd name="T66" fmla="*/ 0 w 82"/>
                <a:gd name="T67" fmla="*/ 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0 w 142"/>
                <a:gd name="T5" fmla="*/ 0 h 240"/>
                <a:gd name="T6" fmla="*/ 0 w 142"/>
                <a:gd name="T7" fmla="*/ 0 h 240"/>
                <a:gd name="T8" fmla="*/ 0 w 142"/>
                <a:gd name="T9" fmla="*/ 0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0 h 390"/>
                <a:gd name="T22" fmla="*/ 0 w 171"/>
                <a:gd name="T23" fmla="*/ 0 h 390"/>
                <a:gd name="T24" fmla="*/ 0 w 171"/>
                <a:gd name="T25" fmla="*/ 0 h 390"/>
                <a:gd name="T26" fmla="*/ 0 w 171"/>
                <a:gd name="T27" fmla="*/ 0 h 390"/>
                <a:gd name="T28" fmla="*/ 0 w 171"/>
                <a:gd name="T29" fmla="*/ 0 h 390"/>
                <a:gd name="T30" fmla="*/ 0 w 171"/>
                <a:gd name="T31" fmla="*/ 0 h 390"/>
                <a:gd name="T32" fmla="*/ 0 w 171"/>
                <a:gd name="T33" fmla="*/ 0 h 390"/>
                <a:gd name="T34" fmla="*/ 0 w 171"/>
                <a:gd name="T35" fmla="*/ 0 h 390"/>
                <a:gd name="T36" fmla="*/ 0 w 171"/>
                <a:gd name="T37" fmla="*/ 0 h 390"/>
                <a:gd name="T38" fmla="*/ 0 w 171"/>
                <a:gd name="T39" fmla="*/ 0 h 390"/>
                <a:gd name="T40" fmla="*/ 0 w 171"/>
                <a:gd name="T41" fmla="*/ 0 h 390"/>
                <a:gd name="T42" fmla="*/ 0 w 171"/>
                <a:gd name="T43" fmla="*/ 0 h 390"/>
                <a:gd name="T44" fmla="*/ 0 w 171"/>
                <a:gd name="T45" fmla="*/ 0 h 390"/>
                <a:gd name="T46" fmla="*/ 0 w 171"/>
                <a:gd name="T47" fmla="*/ 0 h 390"/>
                <a:gd name="T48" fmla="*/ 0 w 171"/>
                <a:gd name="T49" fmla="*/ 0 h 390"/>
                <a:gd name="T50" fmla="*/ 0 w 171"/>
                <a:gd name="T51" fmla="*/ 0 h 390"/>
                <a:gd name="T52" fmla="*/ 0 w 171"/>
                <a:gd name="T53" fmla="*/ 0 h 390"/>
                <a:gd name="T54" fmla="*/ 0 w 171"/>
                <a:gd name="T55" fmla="*/ 0 h 390"/>
                <a:gd name="T56" fmla="*/ 0 w 171"/>
                <a:gd name="T57" fmla="*/ 0 h 390"/>
                <a:gd name="T58" fmla="*/ 0 w 171"/>
                <a:gd name="T59" fmla="*/ 0 h 390"/>
                <a:gd name="T60" fmla="*/ 0 w 171"/>
                <a:gd name="T61" fmla="*/ 0 h 390"/>
                <a:gd name="T62" fmla="*/ 0 w 171"/>
                <a:gd name="T63" fmla="*/ 0 h 390"/>
                <a:gd name="T64" fmla="*/ 0 w 171"/>
                <a:gd name="T65" fmla="*/ 0 h 390"/>
                <a:gd name="T66" fmla="*/ 0 w 171"/>
                <a:gd name="T67" fmla="*/ 0 h 390"/>
                <a:gd name="T68" fmla="*/ 0 w 171"/>
                <a:gd name="T69" fmla="*/ 0 h 390"/>
                <a:gd name="T70" fmla="*/ 0 w 171"/>
                <a:gd name="T71" fmla="*/ 0 h 390"/>
                <a:gd name="T72" fmla="*/ 0 w 171"/>
                <a:gd name="T73" fmla="*/ 0 h 390"/>
                <a:gd name="T74" fmla="*/ 0 w 171"/>
                <a:gd name="T75" fmla="*/ 0 h 390"/>
                <a:gd name="T76" fmla="*/ 0 w 171"/>
                <a:gd name="T77" fmla="*/ 0 h 390"/>
                <a:gd name="T78" fmla="*/ 0 w 171"/>
                <a:gd name="T79" fmla="*/ 0 h 390"/>
                <a:gd name="T80" fmla="*/ 0 w 171"/>
                <a:gd name="T81" fmla="*/ 0 h 390"/>
                <a:gd name="T82" fmla="*/ 0 w 171"/>
                <a:gd name="T83" fmla="*/ 0 h 390"/>
                <a:gd name="T84" fmla="*/ 0 w 171"/>
                <a:gd name="T85" fmla="*/ 0 h 390"/>
                <a:gd name="T86" fmla="*/ 0 w 171"/>
                <a:gd name="T87" fmla="*/ 0 h 390"/>
                <a:gd name="T88" fmla="*/ 0 w 171"/>
                <a:gd name="T89" fmla="*/ 0 h 390"/>
                <a:gd name="T90" fmla="*/ 0 w 171"/>
                <a:gd name="T91" fmla="*/ 0 h 390"/>
                <a:gd name="T92" fmla="*/ 0 w 171"/>
                <a:gd name="T93" fmla="*/ 0 h 390"/>
                <a:gd name="T94" fmla="*/ 0 w 171"/>
                <a:gd name="T95" fmla="*/ 0 h 390"/>
                <a:gd name="T96" fmla="*/ 0 w 171"/>
                <a:gd name="T97" fmla="*/ 0 h 390"/>
                <a:gd name="T98" fmla="*/ 0 w 171"/>
                <a:gd name="T99" fmla="*/ 0 h 390"/>
                <a:gd name="T100" fmla="*/ 0 w 171"/>
                <a:gd name="T101" fmla="*/ 0 h 390"/>
                <a:gd name="T102" fmla="*/ 0 w 171"/>
                <a:gd name="T103" fmla="*/ 0 h 390"/>
                <a:gd name="T104" fmla="*/ 0 w 171"/>
                <a:gd name="T105" fmla="*/ 0 h 390"/>
                <a:gd name="T106" fmla="*/ 0 w 171"/>
                <a:gd name="T107" fmla="*/ 0 h 390"/>
                <a:gd name="T108" fmla="*/ 0 w 171"/>
                <a:gd name="T109" fmla="*/ 0 h 390"/>
                <a:gd name="T110" fmla="*/ 0 w 171"/>
                <a:gd name="T111" fmla="*/ 0 h 390"/>
                <a:gd name="T112" fmla="*/ 0 w 171"/>
                <a:gd name="T113" fmla="*/ 0 h 390"/>
                <a:gd name="T114" fmla="*/ 0 w 171"/>
                <a:gd name="T115" fmla="*/ 0 h 390"/>
                <a:gd name="T116" fmla="*/ 0 w 171"/>
                <a:gd name="T117" fmla="*/ 0 h 390"/>
                <a:gd name="T118" fmla="*/ 0 w 171"/>
                <a:gd name="T119" fmla="*/ 0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0 h 285"/>
                <a:gd name="T64" fmla="*/ 0 w 68"/>
                <a:gd name="T65" fmla="*/ 0 h 285"/>
                <a:gd name="T66" fmla="*/ 0 w 68"/>
                <a:gd name="T67" fmla="*/ 0 h 285"/>
                <a:gd name="T68" fmla="*/ 0 w 68"/>
                <a:gd name="T69" fmla="*/ 0 h 285"/>
                <a:gd name="T70" fmla="*/ 0 w 68"/>
                <a:gd name="T71" fmla="*/ 0 h 285"/>
                <a:gd name="T72" fmla="*/ 0 w 68"/>
                <a:gd name="T73" fmla="*/ 0 h 285"/>
                <a:gd name="T74" fmla="*/ 0 w 68"/>
                <a:gd name="T75" fmla="*/ 0 h 285"/>
                <a:gd name="T76" fmla="*/ 0 w 68"/>
                <a:gd name="T77" fmla="*/ 0 h 285"/>
                <a:gd name="T78" fmla="*/ 0 w 68"/>
                <a:gd name="T79" fmla="*/ 0 h 285"/>
                <a:gd name="T80" fmla="*/ 0 w 68"/>
                <a:gd name="T81" fmla="*/ 0 h 285"/>
                <a:gd name="T82" fmla="*/ 0 w 68"/>
                <a:gd name="T83" fmla="*/ 0 h 285"/>
                <a:gd name="T84" fmla="*/ 0 w 68"/>
                <a:gd name="T85" fmla="*/ 0 h 285"/>
                <a:gd name="T86" fmla="*/ 0 w 68"/>
                <a:gd name="T87" fmla="*/ 0 h 285"/>
                <a:gd name="T88" fmla="*/ 0 w 68"/>
                <a:gd name="T89" fmla="*/ 0 h 285"/>
                <a:gd name="T90" fmla="*/ 0 w 68"/>
                <a:gd name="T91" fmla="*/ 0 h 285"/>
                <a:gd name="T92" fmla="*/ 0 w 68"/>
                <a:gd name="T93" fmla="*/ 0 h 285"/>
                <a:gd name="T94" fmla="*/ 0 w 68"/>
                <a:gd name="T95" fmla="*/ 0 h 285"/>
                <a:gd name="T96" fmla="*/ 0 w 68"/>
                <a:gd name="T97" fmla="*/ 0 h 285"/>
                <a:gd name="T98" fmla="*/ 0 w 68"/>
                <a:gd name="T99" fmla="*/ 0 h 285"/>
                <a:gd name="T100" fmla="*/ 0 w 68"/>
                <a:gd name="T101" fmla="*/ 0 h 285"/>
                <a:gd name="T102" fmla="*/ 0 w 68"/>
                <a:gd name="T103" fmla="*/ 0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0 h 131"/>
                <a:gd name="T108" fmla="*/ 0 w 103"/>
                <a:gd name="T109" fmla="*/ 0 h 131"/>
                <a:gd name="T110" fmla="*/ 0 w 103"/>
                <a:gd name="T111" fmla="*/ 0 h 131"/>
                <a:gd name="T112" fmla="*/ 0 w 103"/>
                <a:gd name="T113" fmla="*/ 0 h 131"/>
                <a:gd name="T114" fmla="*/ 0 w 103"/>
                <a:gd name="T115" fmla="*/ 0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0 w 179"/>
                <a:gd name="T11" fmla="*/ 0 h 290"/>
                <a:gd name="T12" fmla="*/ 0 w 179"/>
                <a:gd name="T13" fmla="*/ 0 h 290"/>
                <a:gd name="T14" fmla="*/ 0 w 179"/>
                <a:gd name="T15" fmla="*/ 0 h 290"/>
                <a:gd name="T16" fmla="*/ 0 w 179"/>
                <a:gd name="T17" fmla="*/ 0 h 290"/>
                <a:gd name="T18" fmla="*/ 0 w 179"/>
                <a:gd name="T19" fmla="*/ 0 h 290"/>
                <a:gd name="T20" fmla="*/ 0 w 179"/>
                <a:gd name="T21" fmla="*/ 0 h 290"/>
                <a:gd name="T22" fmla="*/ 0 w 179"/>
                <a:gd name="T23" fmla="*/ 0 h 290"/>
                <a:gd name="T24" fmla="*/ 0 w 179"/>
                <a:gd name="T25" fmla="*/ 0 h 290"/>
                <a:gd name="T26" fmla="*/ 0 w 179"/>
                <a:gd name="T27" fmla="*/ 0 h 290"/>
                <a:gd name="T28" fmla="*/ 0 w 179"/>
                <a:gd name="T29" fmla="*/ 0 h 290"/>
                <a:gd name="T30" fmla="*/ 0 w 179"/>
                <a:gd name="T31" fmla="*/ 0 h 290"/>
                <a:gd name="T32" fmla="*/ 0 w 179"/>
                <a:gd name="T33" fmla="*/ 0 h 290"/>
                <a:gd name="T34" fmla="*/ 0 w 179"/>
                <a:gd name="T35" fmla="*/ 0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0 w 183"/>
                <a:gd name="T41" fmla="*/ 0 h 264"/>
                <a:gd name="T42" fmla="*/ 0 w 183"/>
                <a:gd name="T43" fmla="*/ 0 h 264"/>
                <a:gd name="T44" fmla="*/ 0 w 183"/>
                <a:gd name="T45" fmla="*/ 0 h 264"/>
                <a:gd name="T46" fmla="*/ 0 w 183"/>
                <a:gd name="T47" fmla="*/ 0 h 264"/>
                <a:gd name="T48" fmla="*/ 0 w 183"/>
                <a:gd name="T49" fmla="*/ 0 h 264"/>
                <a:gd name="T50" fmla="*/ 0 w 183"/>
                <a:gd name="T51" fmla="*/ 0 h 264"/>
                <a:gd name="T52" fmla="*/ 0 w 183"/>
                <a:gd name="T53" fmla="*/ 0 h 264"/>
                <a:gd name="T54" fmla="*/ 0 w 183"/>
                <a:gd name="T55" fmla="*/ 0 h 264"/>
                <a:gd name="T56" fmla="*/ 0 w 183"/>
                <a:gd name="T57" fmla="*/ 0 h 264"/>
                <a:gd name="T58" fmla="*/ 0 w 183"/>
                <a:gd name="T59" fmla="*/ 0 h 264"/>
                <a:gd name="T60" fmla="*/ 0 w 183"/>
                <a:gd name="T61" fmla="*/ 0 h 264"/>
                <a:gd name="T62" fmla="*/ 0 w 183"/>
                <a:gd name="T63" fmla="*/ 0 h 264"/>
                <a:gd name="T64" fmla="*/ 0 w 183"/>
                <a:gd name="T65" fmla="*/ 0 h 264"/>
                <a:gd name="T66" fmla="*/ 0 w 183"/>
                <a:gd name="T67" fmla="*/ 0 h 264"/>
                <a:gd name="T68" fmla="*/ 0 w 183"/>
                <a:gd name="T69" fmla="*/ 0 h 264"/>
                <a:gd name="T70" fmla="*/ 0 w 183"/>
                <a:gd name="T71" fmla="*/ 0 h 264"/>
                <a:gd name="T72" fmla="*/ 0 w 183"/>
                <a:gd name="T73" fmla="*/ 0 h 264"/>
                <a:gd name="T74" fmla="*/ 0 w 183"/>
                <a:gd name="T75" fmla="*/ 0 h 264"/>
                <a:gd name="T76" fmla="*/ 0 w 183"/>
                <a:gd name="T77" fmla="*/ 0 h 264"/>
                <a:gd name="T78" fmla="*/ 0 w 183"/>
                <a:gd name="T79" fmla="*/ 0 h 264"/>
                <a:gd name="T80" fmla="*/ 0 w 183"/>
                <a:gd name="T81" fmla="*/ 0 h 264"/>
                <a:gd name="T82" fmla="*/ 0 w 183"/>
                <a:gd name="T83" fmla="*/ 0 h 264"/>
                <a:gd name="T84" fmla="*/ 0 w 183"/>
                <a:gd name="T85" fmla="*/ 0 h 264"/>
                <a:gd name="T86" fmla="*/ 0 w 183"/>
                <a:gd name="T87" fmla="*/ 0 h 264"/>
                <a:gd name="T88" fmla="*/ 0 w 183"/>
                <a:gd name="T89" fmla="*/ 0 h 264"/>
                <a:gd name="T90" fmla="*/ 0 w 183"/>
                <a:gd name="T91" fmla="*/ 0 h 264"/>
                <a:gd name="T92" fmla="*/ 0 w 183"/>
                <a:gd name="T93" fmla="*/ 0 h 264"/>
                <a:gd name="T94" fmla="*/ 0 w 183"/>
                <a:gd name="T95" fmla="*/ 0 h 264"/>
                <a:gd name="T96" fmla="*/ 0 w 183"/>
                <a:gd name="T97" fmla="*/ 0 h 264"/>
                <a:gd name="T98" fmla="*/ 0 w 183"/>
                <a:gd name="T99" fmla="*/ 0 h 264"/>
                <a:gd name="T100" fmla="*/ 0 w 183"/>
                <a:gd name="T101" fmla="*/ 0 h 264"/>
                <a:gd name="T102" fmla="*/ 0 w 183"/>
                <a:gd name="T103" fmla="*/ 0 h 264"/>
                <a:gd name="T104" fmla="*/ 0 w 183"/>
                <a:gd name="T105" fmla="*/ 0 h 264"/>
                <a:gd name="T106" fmla="*/ 0 w 183"/>
                <a:gd name="T107" fmla="*/ 0 h 264"/>
                <a:gd name="T108" fmla="*/ 0 w 183"/>
                <a:gd name="T109" fmla="*/ 0 h 264"/>
                <a:gd name="T110" fmla="*/ 0 w 183"/>
                <a:gd name="T111" fmla="*/ 0 h 264"/>
                <a:gd name="T112" fmla="*/ 0 w 183"/>
                <a:gd name="T113" fmla="*/ 0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0 h 182"/>
                <a:gd name="T38" fmla="*/ 0 w 105"/>
                <a:gd name="T39" fmla="*/ 0 h 182"/>
                <a:gd name="T40" fmla="*/ 0 w 105"/>
                <a:gd name="T41" fmla="*/ 0 h 182"/>
                <a:gd name="T42" fmla="*/ 0 w 105"/>
                <a:gd name="T43" fmla="*/ 0 h 182"/>
                <a:gd name="T44" fmla="*/ 0 w 105"/>
                <a:gd name="T45" fmla="*/ 0 h 182"/>
                <a:gd name="T46" fmla="*/ 0 w 105"/>
                <a:gd name="T47" fmla="*/ 0 h 182"/>
                <a:gd name="T48" fmla="*/ 0 w 105"/>
                <a:gd name="T49" fmla="*/ 0 h 182"/>
                <a:gd name="T50" fmla="*/ 0 w 105"/>
                <a:gd name="T51" fmla="*/ 0 h 182"/>
                <a:gd name="T52" fmla="*/ 0 w 105"/>
                <a:gd name="T53" fmla="*/ 0 h 182"/>
                <a:gd name="T54" fmla="*/ 0 w 105"/>
                <a:gd name="T55" fmla="*/ 0 h 182"/>
                <a:gd name="T56" fmla="*/ 0 w 105"/>
                <a:gd name="T57" fmla="*/ 0 h 182"/>
                <a:gd name="T58" fmla="*/ 0 w 105"/>
                <a:gd name="T59" fmla="*/ 0 h 182"/>
                <a:gd name="T60" fmla="*/ 0 w 105"/>
                <a:gd name="T61" fmla="*/ 0 h 182"/>
                <a:gd name="T62" fmla="*/ 0 w 105"/>
                <a:gd name="T63" fmla="*/ 0 h 182"/>
                <a:gd name="T64" fmla="*/ 0 w 105"/>
                <a:gd name="T65" fmla="*/ 0 h 182"/>
                <a:gd name="T66" fmla="*/ 0 w 105"/>
                <a:gd name="T67" fmla="*/ 0 h 182"/>
                <a:gd name="T68" fmla="*/ 0 w 105"/>
                <a:gd name="T69" fmla="*/ 0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0 w 613"/>
                <a:gd name="T23" fmla="*/ 0 h 615"/>
                <a:gd name="T24" fmla="*/ 0 w 613"/>
                <a:gd name="T25" fmla="*/ 0 h 615"/>
                <a:gd name="T26" fmla="*/ 0 w 613"/>
                <a:gd name="T27" fmla="*/ 0 h 615"/>
                <a:gd name="T28" fmla="*/ 0 w 613"/>
                <a:gd name="T29" fmla="*/ 0 h 615"/>
                <a:gd name="T30" fmla="*/ 0 w 613"/>
                <a:gd name="T31" fmla="*/ 0 h 615"/>
                <a:gd name="T32" fmla="*/ 0 w 613"/>
                <a:gd name="T33" fmla="*/ 0 h 615"/>
                <a:gd name="T34" fmla="*/ 0 w 613"/>
                <a:gd name="T35" fmla="*/ 0 h 615"/>
                <a:gd name="T36" fmla="*/ 0 w 613"/>
                <a:gd name="T37" fmla="*/ 0 h 615"/>
                <a:gd name="T38" fmla="*/ 0 w 613"/>
                <a:gd name="T39" fmla="*/ 0 h 615"/>
                <a:gd name="T40" fmla="*/ 0 w 613"/>
                <a:gd name="T41" fmla="*/ 0 h 615"/>
                <a:gd name="T42" fmla="*/ 0 w 613"/>
                <a:gd name="T43" fmla="*/ 0 h 615"/>
                <a:gd name="T44" fmla="*/ 0 w 613"/>
                <a:gd name="T45" fmla="*/ 0 h 615"/>
                <a:gd name="T46" fmla="*/ 0 w 613"/>
                <a:gd name="T47" fmla="*/ 0 h 615"/>
                <a:gd name="T48" fmla="*/ 0 w 613"/>
                <a:gd name="T49" fmla="*/ 0 h 615"/>
                <a:gd name="T50" fmla="*/ 0 w 613"/>
                <a:gd name="T51" fmla="*/ 0 h 615"/>
                <a:gd name="T52" fmla="*/ 0 w 613"/>
                <a:gd name="T53" fmla="*/ 0 h 615"/>
                <a:gd name="T54" fmla="*/ 0 w 613"/>
                <a:gd name="T55" fmla="*/ 0 h 615"/>
                <a:gd name="T56" fmla="*/ 0 w 613"/>
                <a:gd name="T57" fmla="*/ 0 h 615"/>
                <a:gd name="T58" fmla="*/ 0 w 613"/>
                <a:gd name="T59" fmla="*/ 0 h 615"/>
                <a:gd name="T60" fmla="*/ 0 w 613"/>
                <a:gd name="T61" fmla="*/ 0 h 615"/>
                <a:gd name="T62" fmla="*/ 0 w 613"/>
                <a:gd name="T63" fmla="*/ 0 h 615"/>
                <a:gd name="T64" fmla="*/ 0 w 613"/>
                <a:gd name="T65" fmla="*/ 0 h 615"/>
                <a:gd name="T66" fmla="*/ 0 w 613"/>
                <a:gd name="T67" fmla="*/ 0 h 615"/>
                <a:gd name="T68" fmla="*/ 0 w 613"/>
                <a:gd name="T69" fmla="*/ 0 h 615"/>
                <a:gd name="T70" fmla="*/ 0 w 613"/>
                <a:gd name="T71" fmla="*/ 0 h 615"/>
                <a:gd name="T72" fmla="*/ 0 w 613"/>
                <a:gd name="T73" fmla="*/ 0 h 615"/>
                <a:gd name="T74" fmla="*/ 0 w 613"/>
                <a:gd name="T75" fmla="*/ 0 h 615"/>
                <a:gd name="T76" fmla="*/ 0 w 613"/>
                <a:gd name="T77" fmla="*/ 0 h 615"/>
                <a:gd name="T78" fmla="*/ 0 w 613"/>
                <a:gd name="T79" fmla="*/ 0 h 615"/>
                <a:gd name="T80" fmla="*/ 0 w 613"/>
                <a:gd name="T81" fmla="*/ 0 h 615"/>
                <a:gd name="T82" fmla="*/ 0 w 613"/>
                <a:gd name="T83" fmla="*/ 0 h 615"/>
                <a:gd name="T84" fmla="*/ 0 w 613"/>
                <a:gd name="T85" fmla="*/ 0 h 615"/>
                <a:gd name="T86" fmla="*/ 0 w 613"/>
                <a:gd name="T87" fmla="*/ 0 h 615"/>
                <a:gd name="T88" fmla="*/ 0 w 613"/>
                <a:gd name="T89" fmla="*/ 0 h 615"/>
                <a:gd name="T90" fmla="*/ 0 w 613"/>
                <a:gd name="T91" fmla="*/ 0 h 615"/>
                <a:gd name="T92" fmla="*/ 0 w 613"/>
                <a:gd name="T93" fmla="*/ 0 h 615"/>
                <a:gd name="T94" fmla="*/ 0 w 613"/>
                <a:gd name="T95" fmla="*/ 0 h 615"/>
                <a:gd name="T96" fmla="*/ 0 w 613"/>
                <a:gd name="T97" fmla="*/ 0 h 615"/>
                <a:gd name="T98" fmla="*/ 0 w 613"/>
                <a:gd name="T99" fmla="*/ 0 h 615"/>
                <a:gd name="T100" fmla="*/ 0 w 613"/>
                <a:gd name="T101" fmla="*/ 0 h 615"/>
                <a:gd name="T102" fmla="*/ 0 w 613"/>
                <a:gd name="T103" fmla="*/ 0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0 w 1629"/>
                <a:gd name="T19" fmla="*/ 0 h 651"/>
                <a:gd name="T20" fmla="*/ 0 w 1629"/>
                <a:gd name="T21" fmla="*/ 0 h 651"/>
                <a:gd name="T22" fmla="*/ 0 w 1629"/>
                <a:gd name="T23" fmla="*/ 0 h 651"/>
                <a:gd name="T24" fmla="*/ 0 w 1629"/>
                <a:gd name="T25" fmla="*/ 0 h 651"/>
                <a:gd name="T26" fmla="*/ 0 w 1629"/>
                <a:gd name="T27" fmla="*/ 0 h 651"/>
                <a:gd name="T28" fmla="*/ 0 w 1629"/>
                <a:gd name="T29" fmla="*/ 0 h 651"/>
                <a:gd name="T30" fmla="*/ 0 w 1629"/>
                <a:gd name="T31" fmla="*/ 0 h 651"/>
                <a:gd name="T32" fmla="*/ 0 w 1629"/>
                <a:gd name="T33" fmla="*/ 0 h 651"/>
                <a:gd name="T34" fmla="*/ 0 w 1629"/>
                <a:gd name="T35" fmla="*/ 0 h 651"/>
                <a:gd name="T36" fmla="*/ 0 w 1629"/>
                <a:gd name="T37" fmla="*/ 0 h 651"/>
                <a:gd name="T38" fmla="*/ 0 w 1629"/>
                <a:gd name="T39" fmla="*/ 0 h 651"/>
                <a:gd name="T40" fmla="*/ 0 w 1629"/>
                <a:gd name="T41" fmla="*/ 0 h 651"/>
                <a:gd name="T42" fmla="*/ 0 w 1629"/>
                <a:gd name="T43" fmla="*/ 0 h 651"/>
                <a:gd name="T44" fmla="*/ 0 w 1629"/>
                <a:gd name="T45" fmla="*/ 0 h 651"/>
                <a:gd name="T46" fmla="*/ 0 w 1629"/>
                <a:gd name="T47" fmla="*/ 0 h 651"/>
                <a:gd name="T48" fmla="*/ 0 w 1629"/>
                <a:gd name="T49" fmla="*/ 0 h 651"/>
                <a:gd name="T50" fmla="*/ 0 w 1629"/>
                <a:gd name="T51" fmla="*/ 0 h 651"/>
                <a:gd name="T52" fmla="*/ 0 w 1629"/>
                <a:gd name="T53" fmla="*/ 0 h 651"/>
                <a:gd name="T54" fmla="*/ 0 w 1629"/>
                <a:gd name="T55" fmla="*/ 0 h 651"/>
                <a:gd name="T56" fmla="*/ 0 w 1629"/>
                <a:gd name="T57" fmla="*/ 0 h 651"/>
                <a:gd name="T58" fmla="*/ 0 w 1629"/>
                <a:gd name="T59" fmla="*/ 0 h 651"/>
                <a:gd name="T60" fmla="*/ 0 w 1629"/>
                <a:gd name="T61" fmla="*/ 0 h 651"/>
                <a:gd name="T62" fmla="*/ 0 w 1629"/>
                <a:gd name="T63" fmla="*/ 0 h 651"/>
                <a:gd name="T64" fmla="*/ 0 w 1629"/>
                <a:gd name="T65" fmla="*/ 0 h 651"/>
                <a:gd name="T66" fmla="*/ 0 w 1629"/>
                <a:gd name="T67" fmla="*/ 0 h 651"/>
                <a:gd name="T68" fmla="*/ 0 w 1629"/>
                <a:gd name="T69" fmla="*/ 0 h 651"/>
                <a:gd name="T70" fmla="*/ 0 w 1629"/>
                <a:gd name="T71" fmla="*/ 0 h 651"/>
                <a:gd name="T72" fmla="*/ 0 w 1629"/>
                <a:gd name="T73" fmla="*/ 0 h 651"/>
                <a:gd name="T74" fmla="*/ 0 w 1629"/>
                <a:gd name="T75" fmla="*/ 0 h 651"/>
                <a:gd name="T76" fmla="*/ 0 w 1629"/>
                <a:gd name="T77" fmla="*/ 0 h 651"/>
                <a:gd name="T78" fmla="*/ 0 w 1629"/>
                <a:gd name="T79" fmla="*/ 0 h 651"/>
                <a:gd name="T80" fmla="*/ 1 w 1629"/>
                <a:gd name="T81" fmla="*/ 0 h 651"/>
                <a:gd name="T82" fmla="*/ 0 w 1629"/>
                <a:gd name="T83" fmla="*/ 0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0 w 1498"/>
                <a:gd name="T27" fmla="*/ 0 h 317"/>
                <a:gd name="T28" fmla="*/ 0 w 1498"/>
                <a:gd name="T29" fmla="*/ 0 h 317"/>
                <a:gd name="T30" fmla="*/ 0 w 1498"/>
                <a:gd name="T31" fmla="*/ 0 h 317"/>
                <a:gd name="T32" fmla="*/ 0 w 1498"/>
                <a:gd name="T33" fmla="*/ 0 h 317"/>
                <a:gd name="T34" fmla="*/ 0 w 1498"/>
                <a:gd name="T35" fmla="*/ 0 h 317"/>
                <a:gd name="T36" fmla="*/ 0 w 1498"/>
                <a:gd name="T37" fmla="*/ 0 h 317"/>
                <a:gd name="T38" fmla="*/ 0 w 1498"/>
                <a:gd name="T39" fmla="*/ 0 h 317"/>
                <a:gd name="T40" fmla="*/ 0 w 1498"/>
                <a:gd name="T41" fmla="*/ 0 h 317"/>
                <a:gd name="T42" fmla="*/ 0 w 1498"/>
                <a:gd name="T43" fmla="*/ 0 h 317"/>
                <a:gd name="T44" fmla="*/ 0 w 1498"/>
                <a:gd name="T45" fmla="*/ 0 h 317"/>
                <a:gd name="T46" fmla="*/ 0 w 1498"/>
                <a:gd name="T47" fmla="*/ 0 h 317"/>
                <a:gd name="T48" fmla="*/ 0 w 1498"/>
                <a:gd name="T49" fmla="*/ 0 h 317"/>
                <a:gd name="T50" fmla="*/ 0 w 1498"/>
                <a:gd name="T51" fmla="*/ 0 h 317"/>
                <a:gd name="T52" fmla="*/ 0 w 1498"/>
                <a:gd name="T53" fmla="*/ 0 h 317"/>
                <a:gd name="T54" fmla="*/ 0 w 1498"/>
                <a:gd name="T55" fmla="*/ 0 h 317"/>
                <a:gd name="T56" fmla="*/ 0 w 1498"/>
                <a:gd name="T57" fmla="*/ 0 h 317"/>
                <a:gd name="T58" fmla="*/ 0 w 1498"/>
                <a:gd name="T59" fmla="*/ 0 h 317"/>
                <a:gd name="T60" fmla="*/ 0 w 1498"/>
                <a:gd name="T61" fmla="*/ 0 h 317"/>
                <a:gd name="T62" fmla="*/ 0 w 1498"/>
                <a:gd name="T63" fmla="*/ 0 h 317"/>
                <a:gd name="T64" fmla="*/ 0 w 1498"/>
                <a:gd name="T65" fmla="*/ 0 h 317"/>
                <a:gd name="T66" fmla="*/ 0 w 1498"/>
                <a:gd name="T67" fmla="*/ 0 h 317"/>
                <a:gd name="T68" fmla="*/ 0 w 1498"/>
                <a:gd name="T69" fmla="*/ 0 h 317"/>
                <a:gd name="T70" fmla="*/ 0 w 1498"/>
                <a:gd name="T71" fmla="*/ 0 h 317"/>
                <a:gd name="T72" fmla="*/ 0 w 1498"/>
                <a:gd name="T73" fmla="*/ 0 h 317"/>
                <a:gd name="T74" fmla="*/ 0 w 1498"/>
                <a:gd name="T75" fmla="*/ 0 h 317"/>
                <a:gd name="T76" fmla="*/ 0 w 1498"/>
                <a:gd name="T77" fmla="*/ 0 h 317"/>
                <a:gd name="T78" fmla="*/ 0 w 1498"/>
                <a:gd name="T79" fmla="*/ 0 h 317"/>
                <a:gd name="T80" fmla="*/ 0 w 1498"/>
                <a:gd name="T81" fmla="*/ 0 h 317"/>
                <a:gd name="T82" fmla="*/ 0 w 1498"/>
                <a:gd name="T83" fmla="*/ 0 h 317"/>
                <a:gd name="T84" fmla="*/ 0 w 1498"/>
                <a:gd name="T85" fmla="*/ 0 h 317"/>
                <a:gd name="T86" fmla="*/ 0 w 1498"/>
                <a:gd name="T87" fmla="*/ 0 h 317"/>
                <a:gd name="T88" fmla="*/ 0 w 1498"/>
                <a:gd name="T89" fmla="*/ 0 h 317"/>
                <a:gd name="T90" fmla="*/ 0 w 1498"/>
                <a:gd name="T91" fmla="*/ 0 h 317"/>
                <a:gd name="T92" fmla="*/ 0 w 1498"/>
                <a:gd name="T93" fmla="*/ 0 h 317"/>
                <a:gd name="T94" fmla="*/ 0 w 1498"/>
                <a:gd name="T95" fmla="*/ 0 h 317"/>
                <a:gd name="T96" fmla="*/ 0 w 1498"/>
                <a:gd name="T97" fmla="*/ 0 h 317"/>
                <a:gd name="T98" fmla="*/ 0 w 1498"/>
                <a:gd name="T99" fmla="*/ 0 h 317"/>
                <a:gd name="T100" fmla="*/ 0 w 1498"/>
                <a:gd name="T101" fmla="*/ 0 h 317"/>
                <a:gd name="T102" fmla="*/ 0 w 1498"/>
                <a:gd name="T103" fmla="*/ 0 h 317"/>
                <a:gd name="T104" fmla="*/ 0 w 1498"/>
                <a:gd name="T105" fmla="*/ 0 h 317"/>
                <a:gd name="T106" fmla="*/ 0 w 1498"/>
                <a:gd name="T107" fmla="*/ 0 h 317"/>
                <a:gd name="T108" fmla="*/ 0 w 1498"/>
                <a:gd name="T109" fmla="*/ 0 h 317"/>
                <a:gd name="T110" fmla="*/ 0 w 1498"/>
                <a:gd name="T111" fmla="*/ 0 h 317"/>
                <a:gd name="T112" fmla="*/ 0 w 1498"/>
                <a:gd name="T113" fmla="*/ 0 h 317"/>
                <a:gd name="T114" fmla="*/ 0 w 1498"/>
                <a:gd name="T115" fmla="*/ 0 h 317"/>
                <a:gd name="T116" fmla="*/ 0 w 1498"/>
                <a:gd name="T117" fmla="*/ 0 h 317"/>
                <a:gd name="T118" fmla="*/ 0 w 1498"/>
                <a:gd name="T119" fmla="*/ 0 h 317"/>
                <a:gd name="T120" fmla="*/ 1 w 1498"/>
                <a:gd name="T121" fmla="*/ 0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0 w 1618"/>
                <a:gd name="T13" fmla="*/ 0 h 514"/>
                <a:gd name="T14" fmla="*/ 0 w 1618"/>
                <a:gd name="T15" fmla="*/ 0 h 514"/>
                <a:gd name="T16" fmla="*/ 0 w 1618"/>
                <a:gd name="T17" fmla="*/ 0 h 514"/>
                <a:gd name="T18" fmla="*/ 0 w 1618"/>
                <a:gd name="T19" fmla="*/ 0 h 514"/>
                <a:gd name="T20" fmla="*/ 0 w 1618"/>
                <a:gd name="T21" fmla="*/ 0 h 514"/>
                <a:gd name="T22" fmla="*/ 0 w 1618"/>
                <a:gd name="T23" fmla="*/ 0 h 514"/>
                <a:gd name="T24" fmla="*/ 0 w 1618"/>
                <a:gd name="T25" fmla="*/ 0 h 514"/>
                <a:gd name="T26" fmla="*/ 0 w 1618"/>
                <a:gd name="T27" fmla="*/ 0 h 514"/>
                <a:gd name="T28" fmla="*/ 0 w 1618"/>
                <a:gd name="T29" fmla="*/ 0 h 514"/>
                <a:gd name="T30" fmla="*/ 0 w 1618"/>
                <a:gd name="T31" fmla="*/ 0 h 514"/>
                <a:gd name="T32" fmla="*/ 0 w 1618"/>
                <a:gd name="T33" fmla="*/ 0 h 514"/>
                <a:gd name="T34" fmla="*/ 0 w 1618"/>
                <a:gd name="T35" fmla="*/ 0 h 514"/>
                <a:gd name="T36" fmla="*/ 0 w 1618"/>
                <a:gd name="T37" fmla="*/ 0 h 514"/>
                <a:gd name="T38" fmla="*/ 0 w 1618"/>
                <a:gd name="T39" fmla="*/ 0 h 514"/>
                <a:gd name="T40" fmla="*/ 0 w 1618"/>
                <a:gd name="T41" fmla="*/ 0 h 514"/>
                <a:gd name="T42" fmla="*/ 0 w 1618"/>
                <a:gd name="T43" fmla="*/ 0 h 514"/>
                <a:gd name="T44" fmla="*/ 0 w 1618"/>
                <a:gd name="T45" fmla="*/ 0 h 514"/>
                <a:gd name="T46" fmla="*/ 0 w 1618"/>
                <a:gd name="T47" fmla="*/ 0 h 514"/>
                <a:gd name="T48" fmla="*/ 0 w 1618"/>
                <a:gd name="T49" fmla="*/ 0 h 514"/>
                <a:gd name="T50" fmla="*/ 0 w 1618"/>
                <a:gd name="T51" fmla="*/ 0 h 514"/>
                <a:gd name="T52" fmla="*/ 0 w 1618"/>
                <a:gd name="T53" fmla="*/ 0 h 514"/>
                <a:gd name="T54" fmla="*/ 0 w 1618"/>
                <a:gd name="T55" fmla="*/ 0 h 514"/>
                <a:gd name="T56" fmla="*/ 0 w 1618"/>
                <a:gd name="T57" fmla="*/ 0 h 514"/>
                <a:gd name="T58" fmla="*/ 0 w 1618"/>
                <a:gd name="T59" fmla="*/ 0 h 514"/>
                <a:gd name="T60" fmla="*/ 1 w 1618"/>
                <a:gd name="T61" fmla="*/ 0 h 514"/>
                <a:gd name="T62" fmla="*/ 0 w 1618"/>
                <a:gd name="T63" fmla="*/ 0 h 514"/>
                <a:gd name="T64" fmla="*/ 0 w 1618"/>
                <a:gd name="T65" fmla="*/ 0 h 514"/>
                <a:gd name="T66" fmla="*/ 0 w 1618"/>
                <a:gd name="T67" fmla="*/ 0 h 514"/>
                <a:gd name="T68" fmla="*/ 0 w 1618"/>
                <a:gd name="T69" fmla="*/ 0 h 514"/>
                <a:gd name="T70" fmla="*/ 0 w 1618"/>
                <a:gd name="T71" fmla="*/ 0 h 514"/>
                <a:gd name="T72" fmla="*/ 0 w 1618"/>
                <a:gd name="T73" fmla="*/ 0 h 514"/>
                <a:gd name="T74" fmla="*/ 0 w 1618"/>
                <a:gd name="T75" fmla="*/ 0 h 514"/>
                <a:gd name="T76" fmla="*/ 0 w 1618"/>
                <a:gd name="T77" fmla="*/ 0 h 514"/>
                <a:gd name="T78" fmla="*/ 0 w 1618"/>
                <a:gd name="T79" fmla="*/ 0 h 514"/>
                <a:gd name="T80" fmla="*/ 0 w 1618"/>
                <a:gd name="T81" fmla="*/ 0 h 514"/>
                <a:gd name="T82" fmla="*/ 0 w 1618"/>
                <a:gd name="T83" fmla="*/ 0 h 514"/>
                <a:gd name="T84" fmla="*/ 0 w 1618"/>
                <a:gd name="T85" fmla="*/ 0 h 514"/>
                <a:gd name="T86" fmla="*/ 0 w 1618"/>
                <a:gd name="T87" fmla="*/ 0 h 514"/>
                <a:gd name="T88" fmla="*/ 0 w 1618"/>
                <a:gd name="T89" fmla="*/ 0 h 514"/>
                <a:gd name="T90" fmla="*/ 0 w 1618"/>
                <a:gd name="T91" fmla="*/ 0 h 514"/>
                <a:gd name="T92" fmla="*/ 0 w 1618"/>
                <a:gd name="T93" fmla="*/ 0 h 514"/>
                <a:gd name="T94" fmla="*/ 0 w 1618"/>
                <a:gd name="T95" fmla="*/ 0 h 514"/>
                <a:gd name="T96" fmla="*/ 0 w 1618"/>
                <a:gd name="T97" fmla="*/ 0 h 514"/>
                <a:gd name="T98" fmla="*/ 0 w 1618"/>
                <a:gd name="T99" fmla="*/ 0 h 514"/>
                <a:gd name="T100" fmla="*/ 0 w 1618"/>
                <a:gd name="T101" fmla="*/ 0 h 514"/>
                <a:gd name="T102" fmla="*/ 0 w 1618"/>
                <a:gd name="T103" fmla="*/ 0 h 514"/>
                <a:gd name="T104" fmla="*/ 0 w 1618"/>
                <a:gd name="T105" fmla="*/ 0 h 514"/>
                <a:gd name="T106" fmla="*/ 0 w 1618"/>
                <a:gd name="T107" fmla="*/ 0 h 514"/>
                <a:gd name="T108" fmla="*/ 0 w 1618"/>
                <a:gd name="T109" fmla="*/ 0 h 514"/>
                <a:gd name="T110" fmla="*/ 0 w 1618"/>
                <a:gd name="T111" fmla="*/ 0 h 514"/>
                <a:gd name="T112" fmla="*/ 0 w 1618"/>
                <a:gd name="T113" fmla="*/ 0 h 514"/>
                <a:gd name="T114" fmla="*/ 0 w 1618"/>
                <a:gd name="T115" fmla="*/ 0 h 514"/>
                <a:gd name="T116" fmla="*/ 0 w 1618"/>
                <a:gd name="T117" fmla="*/ 0 h 514"/>
                <a:gd name="T118" fmla="*/ 0 w 1618"/>
                <a:gd name="T119" fmla="*/ 0 h 514"/>
                <a:gd name="T120" fmla="*/ 0 w 1618"/>
                <a:gd name="T121" fmla="*/ 0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0 w 591"/>
                <a:gd name="T3" fmla="*/ 0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0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1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1 h 502"/>
                  <a:gd name="T4" fmla="*/ 0 w 907"/>
                  <a:gd name="T5" fmla="*/ 1 h 502"/>
                  <a:gd name="T6" fmla="*/ 0 w 907"/>
                  <a:gd name="T7" fmla="*/ 1 h 502"/>
                  <a:gd name="T8" fmla="*/ 0 w 907"/>
                  <a:gd name="T9" fmla="*/ 1 h 502"/>
                  <a:gd name="T10" fmla="*/ 1 w 907"/>
                  <a:gd name="T11" fmla="*/ 2 h 502"/>
                  <a:gd name="T12" fmla="*/ 1 w 907"/>
                  <a:gd name="T13" fmla="*/ 2 h 502"/>
                  <a:gd name="T14" fmla="*/ 1 w 907"/>
                  <a:gd name="T15" fmla="*/ 2 h 502"/>
                  <a:gd name="T16" fmla="*/ 1 w 907"/>
                  <a:gd name="T17" fmla="*/ 2 h 502"/>
                  <a:gd name="T18" fmla="*/ 2 w 907"/>
                  <a:gd name="T19" fmla="*/ 2 h 502"/>
                  <a:gd name="T20" fmla="*/ 2 w 907"/>
                  <a:gd name="T21" fmla="*/ 3 h 502"/>
                  <a:gd name="T22" fmla="*/ 2 w 907"/>
                  <a:gd name="T23" fmla="*/ 3 h 502"/>
                  <a:gd name="T24" fmla="*/ 3 w 907"/>
                  <a:gd name="T25" fmla="*/ 3 h 502"/>
                  <a:gd name="T26" fmla="*/ 3 w 907"/>
                  <a:gd name="T27" fmla="*/ 3 h 502"/>
                  <a:gd name="T28" fmla="*/ 4 w 907"/>
                  <a:gd name="T29" fmla="*/ 3 h 502"/>
                  <a:gd name="T30" fmla="*/ 4 w 907"/>
                  <a:gd name="T31" fmla="*/ 3 h 502"/>
                  <a:gd name="T32" fmla="*/ 4 w 907"/>
                  <a:gd name="T33" fmla="*/ 4 h 502"/>
                  <a:gd name="T34" fmla="*/ 5 w 907"/>
                  <a:gd name="T35" fmla="*/ 4 h 502"/>
                  <a:gd name="T36" fmla="*/ 5 w 907"/>
                  <a:gd name="T37" fmla="*/ 4 h 502"/>
                  <a:gd name="T38" fmla="*/ 5 w 907"/>
                  <a:gd name="T39" fmla="*/ 4 h 502"/>
                  <a:gd name="T40" fmla="*/ 6 w 907"/>
                  <a:gd name="T41" fmla="*/ 4 h 502"/>
                  <a:gd name="T42" fmla="*/ 6 w 907"/>
                  <a:gd name="T43" fmla="*/ 4 h 502"/>
                  <a:gd name="T44" fmla="*/ 6 w 907"/>
                  <a:gd name="T45" fmla="*/ 4 h 502"/>
                  <a:gd name="T46" fmla="*/ 6 w 907"/>
                  <a:gd name="T47" fmla="*/ 4 h 502"/>
                  <a:gd name="T48" fmla="*/ 6 w 907"/>
                  <a:gd name="T49" fmla="*/ 4 h 502"/>
                  <a:gd name="T50" fmla="*/ 7 w 907"/>
                  <a:gd name="T51" fmla="*/ 4 h 502"/>
                  <a:gd name="T52" fmla="*/ 6 w 907"/>
                  <a:gd name="T53" fmla="*/ 4 h 502"/>
                  <a:gd name="T54" fmla="*/ 6 w 907"/>
                  <a:gd name="T55" fmla="*/ 4 h 502"/>
                  <a:gd name="T56" fmla="*/ 6 w 907"/>
                  <a:gd name="T57" fmla="*/ 4 h 502"/>
                  <a:gd name="T58" fmla="*/ 6 w 907"/>
                  <a:gd name="T59" fmla="*/ 4 h 502"/>
                  <a:gd name="T60" fmla="*/ 5 w 907"/>
                  <a:gd name="T61" fmla="*/ 4 h 502"/>
                  <a:gd name="T62" fmla="*/ 5 w 907"/>
                  <a:gd name="T63" fmla="*/ 4 h 502"/>
                  <a:gd name="T64" fmla="*/ 5 w 907"/>
                  <a:gd name="T65" fmla="*/ 4 h 502"/>
                  <a:gd name="T66" fmla="*/ 4 w 907"/>
                  <a:gd name="T67" fmla="*/ 4 h 502"/>
                  <a:gd name="T68" fmla="*/ 4 w 907"/>
                  <a:gd name="T69" fmla="*/ 4 h 502"/>
                  <a:gd name="T70" fmla="*/ 4 w 907"/>
                  <a:gd name="T71" fmla="*/ 4 h 502"/>
                  <a:gd name="T72" fmla="*/ 3 w 907"/>
                  <a:gd name="T73" fmla="*/ 4 h 502"/>
                  <a:gd name="T74" fmla="*/ 3 w 907"/>
                  <a:gd name="T75" fmla="*/ 4 h 502"/>
                  <a:gd name="T76" fmla="*/ 2 w 907"/>
                  <a:gd name="T77" fmla="*/ 4 h 502"/>
                  <a:gd name="T78" fmla="*/ 2 w 907"/>
                  <a:gd name="T79" fmla="*/ 3 h 502"/>
                  <a:gd name="T80" fmla="*/ 2 w 907"/>
                  <a:gd name="T81" fmla="*/ 3 h 502"/>
                  <a:gd name="T82" fmla="*/ 1 w 907"/>
                  <a:gd name="T83" fmla="*/ 3 h 502"/>
                  <a:gd name="T84" fmla="*/ 1 w 907"/>
                  <a:gd name="T85" fmla="*/ 3 h 502"/>
                  <a:gd name="T86" fmla="*/ 1 w 907"/>
                  <a:gd name="T87" fmla="*/ 2 h 502"/>
                  <a:gd name="T88" fmla="*/ 1 w 907"/>
                  <a:gd name="T89" fmla="*/ 2 h 502"/>
                  <a:gd name="T90" fmla="*/ 0 w 907"/>
                  <a:gd name="T91" fmla="*/ 2 h 502"/>
                  <a:gd name="T92" fmla="*/ 0 w 907"/>
                  <a:gd name="T93" fmla="*/ 2 h 502"/>
                  <a:gd name="T94" fmla="*/ 0 w 907"/>
                  <a:gd name="T95" fmla="*/ 2 h 502"/>
                  <a:gd name="T96" fmla="*/ 0 w 907"/>
                  <a:gd name="T97" fmla="*/ 2 h 502"/>
                  <a:gd name="T98" fmla="*/ 0 w 907"/>
                  <a:gd name="T99" fmla="*/ 1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2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 w 410"/>
                  <a:gd name="T3" fmla="*/ 1 h 131"/>
                  <a:gd name="T4" fmla="*/ 4 w 410"/>
                  <a:gd name="T5" fmla="*/ 1 h 131"/>
                  <a:gd name="T6" fmla="*/ 2 w 410"/>
                  <a:gd name="T7" fmla="*/ 2 h 131"/>
                  <a:gd name="T8" fmla="*/ 2 w 410"/>
                  <a:gd name="T9" fmla="*/ 2 h 131"/>
                  <a:gd name="T10" fmla="*/ 2 w 410"/>
                  <a:gd name="T11" fmla="*/ 1 h 131"/>
                  <a:gd name="T12" fmla="*/ 2 w 410"/>
                  <a:gd name="T13" fmla="*/ 1 h 131"/>
                  <a:gd name="T14" fmla="*/ 2 w 410"/>
                  <a:gd name="T15" fmla="*/ 1 h 131"/>
                  <a:gd name="T16" fmla="*/ 2 w 410"/>
                  <a:gd name="T17" fmla="*/ 1 h 131"/>
                  <a:gd name="T18" fmla="*/ 2 w 410"/>
                  <a:gd name="T19" fmla="*/ 1 h 131"/>
                  <a:gd name="T20" fmla="*/ 2 w 410"/>
                  <a:gd name="T21" fmla="*/ 1 h 131"/>
                  <a:gd name="T22" fmla="*/ 2 w 410"/>
                  <a:gd name="T23" fmla="*/ 1 h 131"/>
                  <a:gd name="T24" fmla="*/ 2 w 410"/>
                  <a:gd name="T25" fmla="*/ 1 h 131"/>
                  <a:gd name="T26" fmla="*/ 2 w 410"/>
                  <a:gd name="T27" fmla="*/ 1 h 131"/>
                  <a:gd name="T28" fmla="*/ 2 w 410"/>
                  <a:gd name="T29" fmla="*/ 1 h 131"/>
                  <a:gd name="T30" fmla="*/ 2 w 410"/>
                  <a:gd name="T31" fmla="*/ 1 h 131"/>
                  <a:gd name="T32" fmla="*/ 2 w 410"/>
                  <a:gd name="T33" fmla="*/ 1 h 131"/>
                  <a:gd name="T34" fmla="*/ 2 w 410"/>
                  <a:gd name="T35" fmla="*/ 1 h 131"/>
                  <a:gd name="T36" fmla="*/ 2 w 410"/>
                  <a:gd name="T37" fmla="*/ 1 h 131"/>
                  <a:gd name="T38" fmla="*/ 2 w 410"/>
                  <a:gd name="T39" fmla="*/ 1 h 131"/>
                  <a:gd name="T40" fmla="*/ 2 w 410"/>
                  <a:gd name="T41" fmla="*/ 1 h 131"/>
                  <a:gd name="T42" fmla="*/ 1 w 410"/>
                  <a:gd name="T43" fmla="*/ 1 h 131"/>
                  <a:gd name="T44" fmla="*/ 1 w 410"/>
                  <a:gd name="T45" fmla="*/ 1 h 131"/>
                  <a:gd name="T46" fmla="*/ 1 w 410"/>
                  <a:gd name="T47" fmla="*/ 1 h 131"/>
                  <a:gd name="T48" fmla="*/ 1 w 410"/>
                  <a:gd name="T49" fmla="*/ 1 h 131"/>
                  <a:gd name="T50" fmla="*/ 1 w 410"/>
                  <a:gd name="T51" fmla="*/ 1 h 131"/>
                  <a:gd name="T52" fmla="*/ 1 w 410"/>
                  <a:gd name="T53" fmla="*/ 1 h 131"/>
                  <a:gd name="T54" fmla="*/ 1 w 410"/>
                  <a:gd name="T55" fmla="*/ 1 h 131"/>
                  <a:gd name="T56" fmla="*/ 1 w 410"/>
                  <a:gd name="T57" fmla="*/ 1 h 131"/>
                  <a:gd name="T58" fmla="*/ 1 w 410"/>
                  <a:gd name="T59" fmla="*/ 1 h 131"/>
                  <a:gd name="T60" fmla="*/ 1 w 410"/>
                  <a:gd name="T61" fmla="*/ 1 h 131"/>
                  <a:gd name="T62" fmla="*/ 1 w 410"/>
                  <a:gd name="T63" fmla="*/ 1 h 131"/>
                  <a:gd name="T64" fmla="*/ 1 w 410"/>
                  <a:gd name="T65" fmla="*/ 1 h 131"/>
                  <a:gd name="T66" fmla="*/ 1 w 410"/>
                  <a:gd name="T67" fmla="*/ 1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0 w 97"/>
                  <a:gd name="T3" fmla="*/ 1 h 108"/>
                  <a:gd name="T4" fmla="*/ 0 w 97"/>
                  <a:gd name="T5" fmla="*/ 1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0 w 59"/>
                  <a:gd name="T1" fmla="*/ 0 h 728"/>
                  <a:gd name="T2" fmla="*/ 0 w 59"/>
                  <a:gd name="T3" fmla="*/ 6 h 728"/>
                  <a:gd name="T4" fmla="*/ 0 w 59"/>
                  <a:gd name="T5" fmla="*/ 6 h 728"/>
                  <a:gd name="T6" fmla="*/ 0 w 59"/>
                  <a:gd name="T7" fmla="*/ 1 h 728"/>
                  <a:gd name="T8" fmla="*/ 0 w 59"/>
                  <a:gd name="T9" fmla="*/ 0 h 728"/>
                  <a:gd name="T10" fmla="*/ 0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1 w 158"/>
                  <a:gd name="T1" fmla="*/ 0 h 275"/>
                  <a:gd name="T2" fmla="*/ 1 w 158"/>
                  <a:gd name="T3" fmla="*/ 1 h 275"/>
                  <a:gd name="T4" fmla="*/ 1 w 158"/>
                  <a:gd name="T5" fmla="*/ 1 h 275"/>
                  <a:gd name="T6" fmla="*/ 1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1 h 275"/>
                  <a:gd name="T14" fmla="*/ 1 w 158"/>
                  <a:gd name="T15" fmla="*/ 1 h 275"/>
                  <a:gd name="T16" fmla="*/ 1 w 158"/>
                  <a:gd name="T17" fmla="*/ 1 h 275"/>
                  <a:gd name="T18" fmla="*/ 0 w 158"/>
                  <a:gd name="T19" fmla="*/ 1 h 275"/>
                  <a:gd name="T20" fmla="*/ 0 w 158"/>
                  <a:gd name="T21" fmla="*/ 1 h 275"/>
                  <a:gd name="T22" fmla="*/ 0 w 158"/>
                  <a:gd name="T23" fmla="*/ 1 h 275"/>
                  <a:gd name="T24" fmla="*/ 1 w 158"/>
                  <a:gd name="T25" fmla="*/ 1 h 275"/>
                  <a:gd name="T26" fmla="*/ 1 w 158"/>
                  <a:gd name="T27" fmla="*/ 1 h 275"/>
                  <a:gd name="T28" fmla="*/ 1 w 158"/>
                  <a:gd name="T29" fmla="*/ 1 h 275"/>
                  <a:gd name="T30" fmla="*/ 1 w 158"/>
                  <a:gd name="T31" fmla="*/ 1 h 275"/>
                  <a:gd name="T32" fmla="*/ 1 w 158"/>
                  <a:gd name="T33" fmla="*/ 1 h 275"/>
                  <a:gd name="T34" fmla="*/ 1 w 158"/>
                  <a:gd name="T35" fmla="*/ 1 h 275"/>
                  <a:gd name="T36" fmla="*/ 1 w 158"/>
                  <a:gd name="T37" fmla="*/ 1 h 275"/>
                  <a:gd name="T38" fmla="*/ 1 w 158"/>
                  <a:gd name="T39" fmla="*/ 2 h 275"/>
                  <a:gd name="T40" fmla="*/ 1 w 158"/>
                  <a:gd name="T41" fmla="*/ 3 h 275"/>
                  <a:gd name="T42" fmla="*/ 1 w 158"/>
                  <a:gd name="T43" fmla="*/ 3 h 275"/>
                  <a:gd name="T44" fmla="*/ 1 w 158"/>
                  <a:gd name="T45" fmla="*/ 3 h 275"/>
                  <a:gd name="T46" fmla="*/ 1 w 158"/>
                  <a:gd name="T47" fmla="*/ 2 h 275"/>
                  <a:gd name="T48" fmla="*/ 1 w 158"/>
                  <a:gd name="T49" fmla="*/ 2 h 275"/>
                  <a:gd name="T50" fmla="*/ 1 w 158"/>
                  <a:gd name="T51" fmla="*/ 2 h 275"/>
                  <a:gd name="T52" fmla="*/ 1 w 158"/>
                  <a:gd name="T53" fmla="*/ 2 h 275"/>
                  <a:gd name="T54" fmla="*/ 2 w 158"/>
                  <a:gd name="T55" fmla="*/ 1 h 275"/>
                  <a:gd name="T56" fmla="*/ 2 w 158"/>
                  <a:gd name="T57" fmla="*/ 1 h 275"/>
                  <a:gd name="T58" fmla="*/ 2 w 158"/>
                  <a:gd name="T59" fmla="*/ 1 h 275"/>
                  <a:gd name="T60" fmla="*/ 2 w 158"/>
                  <a:gd name="T61" fmla="*/ 1 h 275"/>
                  <a:gd name="T62" fmla="*/ 2 w 158"/>
                  <a:gd name="T63" fmla="*/ 1 h 275"/>
                  <a:gd name="T64" fmla="*/ 2 w 158"/>
                  <a:gd name="T65" fmla="*/ 1 h 275"/>
                  <a:gd name="T66" fmla="*/ 2 w 158"/>
                  <a:gd name="T67" fmla="*/ 1 h 275"/>
                  <a:gd name="T68" fmla="*/ 2 w 158"/>
                  <a:gd name="T69" fmla="*/ 1 h 275"/>
                  <a:gd name="T70" fmla="*/ 2 w 158"/>
                  <a:gd name="T71" fmla="*/ 1 h 275"/>
                  <a:gd name="T72" fmla="*/ 2 w 158"/>
                  <a:gd name="T73" fmla="*/ 1 h 275"/>
                  <a:gd name="T74" fmla="*/ 2 w 158"/>
                  <a:gd name="T75" fmla="*/ 1 h 275"/>
                  <a:gd name="T76" fmla="*/ 2 w 158"/>
                  <a:gd name="T77" fmla="*/ 1 h 275"/>
                  <a:gd name="T78" fmla="*/ 2 w 158"/>
                  <a:gd name="T79" fmla="*/ 1 h 275"/>
                  <a:gd name="T80" fmla="*/ 2 w 158"/>
                  <a:gd name="T81" fmla="*/ 1 h 275"/>
                  <a:gd name="T82" fmla="*/ 2 w 158"/>
                  <a:gd name="T83" fmla="*/ 1 h 275"/>
                  <a:gd name="T84" fmla="*/ 2 w 158"/>
                  <a:gd name="T85" fmla="*/ 1 h 275"/>
                  <a:gd name="T86" fmla="*/ 2 w 158"/>
                  <a:gd name="T87" fmla="*/ 1 h 275"/>
                  <a:gd name="T88" fmla="*/ 1 w 158"/>
                  <a:gd name="T89" fmla="*/ 0 h 275"/>
                  <a:gd name="T90" fmla="*/ 1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1 w 407"/>
                  <a:gd name="T1" fmla="*/ 1 h 224"/>
                  <a:gd name="T2" fmla="*/ 1 w 407"/>
                  <a:gd name="T3" fmla="*/ 1 h 224"/>
                  <a:gd name="T4" fmla="*/ 0 w 407"/>
                  <a:gd name="T5" fmla="*/ 1 h 224"/>
                  <a:gd name="T6" fmla="*/ 1 w 407"/>
                  <a:gd name="T7" fmla="*/ 1 h 224"/>
                  <a:gd name="T8" fmla="*/ 1 w 407"/>
                  <a:gd name="T9" fmla="*/ 1 h 224"/>
                  <a:gd name="T10" fmla="*/ 1 w 407"/>
                  <a:gd name="T11" fmla="*/ 2 h 224"/>
                  <a:gd name="T12" fmla="*/ 2 w 407"/>
                  <a:gd name="T13" fmla="*/ 2 h 224"/>
                  <a:gd name="T14" fmla="*/ 3 w 407"/>
                  <a:gd name="T15" fmla="*/ 2 h 224"/>
                  <a:gd name="T16" fmla="*/ 3 w 407"/>
                  <a:gd name="T17" fmla="*/ 2 h 224"/>
                  <a:gd name="T18" fmla="*/ 4 w 407"/>
                  <a:gd name="T19" fmla="*/ 2 h 224"/>
                  <a:gd name="T20" fmla="*/ 4 w 407"/>
                  <a:gd name="T21" fmla="*/ 2 h 224"/>
                  <a:gd name="T22" fmla="*/ 3 w 407"/>
                  <a:gd name="T23" fmla="*/ 2 h 224"/>
                  <a:gd name="T24" fmla="*/ 3 w 407"/>
                  <a:gd name="T25" fmla="*/ 2 h 224"/>
                  <a:gd name="T26" fmla="*/ 3 w 407"/>
                  <a:gd name="T27" fmla="*/ 2 h 224"/>
                  <a:gd name="T28" fmla="*/ 2 w 407"/>
                  <a:gd name="T29" fmla="*/ 1 h 224"/>
                  <a:gd name="T30" fmla="*/ 2 w 407"/>
                  <a:gd name="T31" fmla="*/ 1 h 224"/>
                  <a:gd name="T32" fmla="*/ 3 w 407"/>
                  <a:gd name="T33" fmla="*/ 1 h 224"/>
                  <a:gd name="T34" fmla="*/ 2 w 407"/>
                  <a:gd name="T35" fmla="*/ 1 h 224"/>
                  <a:gd name="T36" fmla="*/ 1 w 407"/>
                  <a:gd name="T37" fmla="*/ 0 h 224"/>
                  <a:gd name="T38" fmla="*/ 1 w 407"/>
                  <a:gd name="T39" fmla="*/ 1 h 224"/>
                  <a:gd name="T40" fmla="*/ 1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0 w 379"/>
                  <a:gd name="T1" fmla="*/ 1 h 701"/>
                  <a:gd name="T2" fmla="*/ 0 w 379"/>
                  <a:gd name="T3" fmla="*/ 1 h 701"/>
                  <a:gd name="T4" fmla="*/ 0 w 379"/>
                  <a:gd name="T5" fmla="*/ 1 h 701"/>
                  <a:gd name="T6" fmla="*/ 0 w 379"/>
                  <a:gd name="T7" fmla="*/ 1 h 701"/>
                  <a:gd name="T8" fmla="*/ 0 w 379"/>
                  <a:gd name="T9" fmla="*/ 2 h 701"/>
                  <a:gd name="T10" fmla="*/ 0 w 379"/>
                  <a:gd name="T11" fmla="*/ 2 h 701"/>
                  <a:gd name="T12" fmla="*/ 0 w 379"/>
                  <a:gd name="T13" fmla="*/ 2 h 701"/>
                  <a:gd name="T14" fmla="*/ 0 w 379"/>
                  <a:gd name="T15" fmla="*/ 2 h 701"/>
                  <a:gd name="T16" fmla="*/ 0 w 379"/>
                  <a:gd name="T17" fmla="*/ 3 h 701"/>
                  <a:gd name="T18" fmla="*/ 0 w 379"/>
                  <a:gd name="T19" fmla="*/ 3 h 701"/>
                  <a:gd name="T20" fmla="*/ 0 w 379"/>
                  <a:gd name="T21" fmla="*/ 3 h 701"/>
                  <a:gd name="T22" fmla="*/ 0 w 379"/>
                  <a:gd name="T23" fmla="*/ 3 h 701"/>
                  <a:gd name="T24" fmla="*/ 0 w 379"/>
                  <a:gd name="T25" fmla="*/ 3 h 701"/>
                  <a:gd name="T26" fmla="*/ 0 w 379"/>
                  <a:gd name="T27" fmla="*/ 4 h 701"/>
                  <a:gd name="T28" fmla="*/ 0 w 379"/>
                  <a:gd name="T29" fmla="*/ 4 h 701"/>
                  <a:gd name="T30" fmla="*/ 0 w 379"/>
                  <a:gd name="T31" fmla="*/ 4 h 701"/>
                  <a:gd name="T32" fmla="*/ 0 w 379"/>
                  <a:gd name="T33" fmla="*/ 4 h 701"/>
                  <a:gd name="T34" fmla="*/ 0 w 379"/>
                  <a:gd name="T35" fmla="*/ 5 h 701"/>
                  <a:gd name="T36" fmla="*/ 1 w 379"/>
                  <a:gd name="T37" fmla="*/ 5 h 701"/>
                  <a:gd name="T38" fmla="*/ 2 w 379"/>
                  <a:gd name="T39" fmla="*/ 6 h 701"/>
                  <a:gd name="T40" fmla="*/ 2 w 379"/>
                  <a:gd name="T41" fmla="*/ 6 h 701"/>
                  <a:gd name="T42" fmla="*/ 2 w 379"/>
                  <a:gd name="T43" fmla="*/ 6 h 701"/>
                  <a:gd name="T44" fmla="*/ 2 w 379"/>
                  <a:gd name="T45" fmla="*/ 5 h 701"/>
                  <a:gd name="T46" fmla="*/ 2 w 379"/>
                  <a:gd name="T47" fmla="*/ 5 h 701"/>
                  <a:gd name="T48" fmla="*/ 1 w 379"/>
                  <a:gd name="T49" fmla="*/ 5 h 701"/>
                  <a:gd name="T50" fmla="*/ 1 w 379"/>
                  <a:gd name="T51" fmla="*/ 5 h 701"/>
                  <a:gd name="T52" fmla="*/ 1 w 379"/>
                  <a:gd name="T53" fmla="*/ 4 h 701"/>
                  <a:gd name="T54" fmla="*/ 1 w 379"/>
                  <a:gd name="T55" fmla="*/ 4 h 701"/>
                  <a:gd name="T56" fmla="*/ 2 w 379"/>
                  <a:gd name="T57" fmla="*/ 4 h 701"/>
                  <a:gd name="T58" fmla="*/ 2 w 379"/>
                  <a:gd name="T59" fmla="*/ 4 h 701"/>
                  <a:gd name="T60" fmla="*/ 2 w 379"/>
                  <a:gd name="T61" fmla="*/ 4 h 701"/>
                  <a:gd name="T62" fmla="*/ 1 w 379"/>
                  <a:gd name="T63" fmla="*/ 2 h 701"/>
                  <a:gd name="T64" fmla="*/ 1 w 379"/>
                  <a:gd name="T65" fmla="*/ 3 h 701"/>
                  <a:gd name="T66" fmla="*/ 1 w 379"/>
                  <a:gd name="T67" fmla="*/ 3 h 701"/>
                  <a:gd name="T68" fmla="*/ 1 w 379"/>
                  <a:gd name="T69" fmla="*/ 3 h 701"/>
                  <a:gd name="T70" fmla="*/ 1 w 379"/>
                  <a:gd name="T71" fmla="*/ 3 h 701"/>
                  <a:gd name="T72" fmla="*/ 1 w 379"/>
                  <a:gd name="T73" fmla="*/ 3 h 701"/>
                  <a:gd name="T74" fmla="*/ 1 w 379"/>
                  <a:gd name="T75" fmla="*/ 4 h 701"/>
                  <a:gd name="T76" fmla="*/ 1 w 379"/>
                  <a:gd name="T77" fmla="*/ 4 h 701"/>
                  <a:gd name="T78" fmla="*/ 1 w 379"/>
                  <a:gd name="T79" fmla="*/ 4 h 701"/>
                  <a:gd name="T80" fmla="*/ 1 w 379"/>
                  <a:gd name="T81" fmla="*/ 4 h 701"/>
                  <a:gd name="T82" fmla="*/ 1 w 379"/>
                  <a:gd name="T83" fmla="*/ 4 h 701"/>
                  <a:gd name="T84" fmla="*/ 1 w 379"/>
                  <a:gd name="T85" fmla="*/ 5 h 701"/>
                  <a:gd name="T86" fmla="*/ 1 w 379"/>
                  <a:gd name="T87" fmla="*/ 5 h 701"/>
                  <a:gd name="T88" fmla="*/ 1 w 379"/>
                  <a:gd name="T89" fmla="*/ 4 h 701"/>
                  <a:gd name="T90" fmla="*/ 1 w 379"/>
                  <a:gd name="T91" fmla="*/ 4 h 701"/>
                  <a:gd name="T92" fmla="*/ 0 w 379"/>
                  <a:gd name="T93" fmla="*/ 4 h 701"/>
                  <a:gd name="T94" fmla="*/ 0 w 379"/>
                  <a:gd name="T95" fmla="*/ 4 h 701"/>
                  <a:gd name="T96" fmla="*/ 0 w 379"/>
                  <a:gd name="T97" fmla="*/ 4 h 701"/>
                  <a:gd name="T98" fmla="*/ 0 w 379"/>
                  <a:gd name="T99" fmla="*/ 3 h 701"/>
                  <a:gd name="T100" fmla="*/ 0 w 379"/>
                  <a:gd name="T101" fmla="*/ 3 h 701"/>
                  <a:gd name="T102" fmla="*/ 0 w 379"/>
                  <a:gd name="T103" fmla="*/ 3 h 701"/>
                  <a:gd name="T104" fmla="*/ 1 w 379"/>
                  <a:gd name="T105" fmla="*/ 3 h 701"/>
                  <a:gd name="T106" fmla="*/ 1 w 379"/>
                  <a:gd name="T107" fmla="*/ 2 h 701"/>
                  <a:gd name="T108" fmla="*/ 1 w 379"/>
                  <a:gd name="T109" fmla="*/ 2 h 701"/>
                  <a:gd name="T110" fmla="*/ 1 w 379"/>
                  <a:gd name="T111" fmla="*/ 2 h 701"/>
                  <a:gd name="T112" fmla="*/ 1 w 379"/>
                  <a:gd name="T113" fmla="*/ 2 h 701"/>
                  <a:gd name="T114" fmla="*/ 0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0 w 207"/>
                  <a:gd name="T1" fmla="*/ 2 h 503"/>
                  <a:gd name="T2" fmla="*/ 0 w 207"/>
                  <a:gd name="T3" fmla="*/ 2 h 503"/>
                  <a:gd name="T4" fmla="*/ 0 w 207"/>
                  <a:gd name="T5" fmla="*/ 2 h 503"/>
                  <a:gd name="T6" fmla="*/ 0 w 207"/>
                  <a:gd name="T7" fmla="*/ 2 h 503"/>
                  <a:gd name="T8" fmla="*/ 0 w 207"/>
                  <a:gd name="T9" fmla="*/ 2 h 503"/>
                  <a:gd name="T10" fmla="*/ 0 w 207"/>
                  <a:gd name="T11" fmla="*/ 2 h 503"/>
                  <a:gd name="T12" fmla="*/ 0 w 207"/>
                  <a:gd name="T13" fmla="*/ 2 h 503"/>
                  <a:gd name="T14" fmla="*/ 0 w 207"/>
                  <a:gd name="T15" fmla="*/ 2 h 503"/>
                  <a:gd name="T16" fmla="*/ 0 w 207"/>
                  <a:gd name="T17" fmla="*/ 2 h 503"/>
                  <a:gd name="T18" fmla="*/ 0 w 207"/>
                  <a:gd name="T19" fmla="*/ 2 h 503"/>
                  <a:gd name="T20" fmla="*/ 0 w 207"/>
                  <a:gd name="T21" fmla="*/ 3 h 503"/>
                  <a:gd name="T22" fmla="*/ 0 w 207"/>
                  <a:gd name="T23" fmla="*/ 3 h 503"/>
                  <a:gd name="T24" fmla="*/ 0 w 207"/>
                  <a:gd name="T25" fmla="*/ 3 h 503"/>
                  <a:gd name="T26" fmla="*/ 0 w 207"/>
                  <a:gd name="T27" fmla="*/ 3 h 503"/>
                  <a:gd name="T28" fmla="*/ 0 w 207"/>
                  <a:gd name="T29" fmla="*/ 3 h 503"/>
                  <a:gd name="T30" fmla="*/ 0 w 207"/>
                  <a:gd name="T31" fmla="*/ 3 h 503"/>
                  <a:gd name="T32" fmla="*/ 0 w 207"/>
                  <a:gd name="T33" fmla="*/ 3 h 503"/>
                  <a:gd name="T34" fmla="*/ 0 w 207"/>
                  <a:gd name="T35" fmla="*/ 3 h 503"/>
                  <a:gd name="T36" fmla="*/ 0 w 207"/>
                  <a:gd name="T37" fmla="*/ 3 h 503"/>
                  <a:gd name="T38" fmla="*/ 0 w 207"/>
                  <a:gd name="T39" fmla="*/ 3 h 503"/>
                  <a:gd name="T40" fmla="*/ 0 w 207"/>
                  <a:gd name="T41" fmla="*/ 4 h 503"/>
                  <a:gd name="T42" fmla="*/ 0 w 207"/>
                  <a:gd name="T43" fmla="*/ 4 h 503"/>
                  <a:gd name="T44" fmla="*/ 0 w 207"/>
                  <a:gd name="T45" fmla="*/ 4 h 503"/>
                  <a:gd name="T46" fmla="*/ 0 w 207"/>
                  <a:gd name="T47" fmla="*/ 4 h 503"/>
                  <a:gd name="T48" fmla="*/ 0 w 207"/>
                  <a:gd name="T49" fmla="*/ 4 h 503"/>
                  <a:gd name="T50" fmla="*/ 0 w 207"/>
                  <a:gd name="T51" fmla="*/ 4 h 503"/>
                  <a:gd name="T52" fmla="*/ 0 w 207"/>
                  <a:gd name="T53" fmla="*/ 4 h 503"/>
                  <a:gd name="T54" fmla="*/ 1 w 207"/>
                  <a:gd name="T55" fmla="*/ 4 h 503"/>
                  <a:gd name="T56" fmla="*/ 1 w 207"/>
                  <a:gd name="T57" fmla="*/ 3 h 503"/>
                  <a:gd name="T58" fmla="*/ 1 w 207"/>
                  <a:gd name="T59" fmla="*/ 3 h 503"/>
                  <a:gd name="T60" fmla="*/ 1 w 207"/>
                  <a:gd name="T61" fmla="*/ 3 h 503"/>
                  <a:gd name="T62" fmla="*/ 1 w 207"/>
                  <a:gd name="T63" fmla="*/ 3 h 503"/>
                  <a:gd name="T64" fmla="*/ 1 w 207"/>
                  <a:gd name="T65" fmla="*/ 3 h 503"/>
                  <a:gd name="T66" fmla="*/ 1 w 207"/>
                  <a:gd name="T67" fmla="*/ 3 h 503"/>
                  <a:gd name="T68" fmla="*/ 1 w 207"/>
                  <a:gd name="T69" fmla="*/ 3 h 503"/>
                  <a:gd name="T70" fmla="*/ 1 w 207"/>
                  <a:gd name="T71" fmla="*/ 3 h 503"/>
                  <a:gd name="T72" fmla="*/ 1 w 207"/>
                  <a:gd name="T73" fmla="*/ 2 h 503"/>
                  <a:gd name="T74" fmla="*/ 1 w 207"/>
                  <a:gd name="T75" fmla="*/ 2 h 503"/>
                  <a:gd name="T76" fmla="*/ 1 w 207"/>
                  <a:gd name="T77" fmla="*/ 2 h 503"/>
                  <a:gd name="T78" fmla="*/ 1 w 207"/>
                  <a:gd name="T79" fmla="*/ 2 h 503"/>
                  <a:gd name="T80" fmla="*/ 1 w 207"/>
                  <a:gd name="T81" fmla="*/ 2 h 503"/>
                  <a:gd name="T82" fmla="*/ 1 w 207"/>
                  <a:gd name="T83" fmla="*/ 2 h 503"/>
                  <a:gd name="T84" fmla="*/ 1 w 207"/>
                  <a:gd name="T85" fmla="*/ 2 h 503"/>
                  <a:gd name="T86" fmla="*/ 0 w 207"/>
                  <a:gd name="T87" fmla="*/ 1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0 h 249"/>
                  <a:gd name="T4" fmla="*/ 1 w 142"/>
                  <a:gd name="T5" fmla="*/ 1 h 249"/>
                  <a:gd name="T6" fmla="*/ 2 w 142"/>
                  <a:gd name="T7" fmla="*/ 0 h 249"/>
                  <a:gd name="T8" fmla="*/ 2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0 w 451"/>
                  <a:gd name="T1" fmla="*/ 1 h 654"/>
                  <a:gd name="T2" fmla="*/ 0 w 451"/>
                  <a:gd name="T3" fmla="*/ 1 h 654"/>
                  <a:gd name="T4" fmla="*/ 0 w 451"/>
                  <a:gd name="T5" fmla="*/ 1 h 654"/>
                  <a:gd name="T6" fmla="*/ 0 w 451"/>
                  <a:gd name="T7" fmla="*/ 1 h 654"/>
                  <a:gd name="T8" fmla="*/ 0 w 451"/>
                  <a:gd name="T9" fmla="*/ 1 h 654"/>
                  <a:gd name="T10" fmla="*/ 0 w 451"/>
                  <a:gd name="T11" fmla="*/ 1 h 654"/>
                  <a:gd name="T12" fmla="*/ 0 w 451"/>
                  <a:gd name="T13" fmla="*/ 2 h 654"/>
                  <a:gd name="T14" fmla="*/ 0 w 451"/>
                  <a:gd name="T15" fmla="*/ 2 h 654"/>
                  <a:gd name="T16" fmla="*/ 0 w 451"/>
                  <a:gd name="T17" fmla="*/ 2 h 654"/>
                  <a:gd name="T18" fmla="*/ 0 w 451"/>
                  <a:gd name="T19" fmla="*/ 2 h 654"/>
                  <a:gd name="T20" fmla="*/ 0 w 451"/>
                  <a:gd name="T21" fmla="*/ 2 h 654"/>
                  <a:gd name="T22" fmla="*/ 0 w 451"/>
                  <a:gd name="T23" fmla="*/ 2 h 654"/>
                  <a:gd name="T24" fmla="*/ 0 w 451"/>
                  <a:gd name="T25" fmla="*/ 3 h 654"/>
                  <a:gd name="T26" fmla="*/ 0 w 451"/>
                  <a:gd name="T27" fmla="*/ 3 h 654"/>
                  <a:gd name="T28" fmla="*/ 0 w 451"/>
                  <a:gd name="T29" fmla="*/ 3 h 654"/>
                  <a:gd name="T30" fmla="*/ 0 w 451"/>
                  <a:gd name="T31" fmla="*/ 3 h 654"/>
                  <a:gd name="T32" fmla="*/ 0 w 451"/>
                  <a:gd name="T33" fmla="*/ 3 h 654"/>
                  <a:gd name="T34" fmla="*/ 0 w 451"/>
                  <a:gd name="T35" fmla="*/ 3 h 654"/>
                  <a:gd name="T36" fmla="*/ 0 w 451"/>
                  <a:gd name="T37" fmla="*/ 4 h 654"/>
                  <a:gd name="T38" fmla="*/ 0 w 451"/>
                  <a:gd name="T39" fmla="*/ 4 h 654"/>
                  <a:gd name="T40" fmla="*/ 0 w 451"/>
                  <a:gd name="T41" fmla="*/ 4 h 654"/>
                  <a:gd name="T42" fmla="*/ 0 w 451"/>
                  <a:gd name="T43" fmla="*/ 4 h 654"/>
                  <a:gd name="T44" fmla="*/ 0 w 451"/>
                  <a:gd name="T45" fmla="*/ 4 h 654"/>
                  <a:gd name="T46" fmla="*/ 0 w 451"/>
                  <a:gd name="T47" fmla="*/ 4 h 654"/>
                  <a:gd name="T48" fmla="*/ 0 w 451"/>
                  <a:gd name="T49" fmla="*/ 5 h 654"/>
                  <a:gd name="T50" fmla="*/ 0 w 451"/>
                  <a:gd name="T51" fmla="*/ 5 h 654"/>
                  <a:gd name="T52" fmla="*/ 0 w 451"/>
                  <a:gd name="T53" fmla="*/ 5 h 654"/>
                  <a:gd name="T54" fmla="*/ 0 w 451"/>
                  <a:gd name="T55" fmla="*/ 5 h 654"/>
                  <a:gd name="T56" fmla="*/ 0 w 451"/>
                  <a:gd name="T57" fmla="*/ 5 h 654"/>
                  <a:gd name="T58" fmla="*/ 0 w 451"/>
                  <a:gd name="T59" fmla="*/ 5 h 654"/>
                  <a:gd name="T60" fmla="*/ 0 w 451"/>
                  <a:gd name="T61" fmla="*/ 5 h 654"/>
                  <a:gd name="T62" fmla="*/ 0 w 451"/>
                  <a:gd name="T63" fmla="*/ 5 h 654"/>
                  <a:gd name="T64" fmla="*/ 0 w 451"/>
                  <a:gd name="T65" fmla="*/ 6 h 654"/>
                  <a:gd name="T66" fmla="*/ 1 w 451"/>
                  <a:gd name="T67" fmla="*/ 6 h 654"/>
                  <a:gd name="T68" fmla="*/ 1 w 451"/>
                  <a:gd name="T69" fmla="*/ 6 h 654"/>
                  <a:gd name="T70" fmla="*/ 1 w 451"/>
                  <a:gd name="T71" fmla="*/ 6 h 654"/>
                  <a:gd name="T72" fmla="*/ 1 w 451"/>
                  <a:gd name="T73" fmla="*/ 6 h 654"/>
                  <a:gd name="T74" fmla="*/ 1 w 451"/>
                  <a:gd name="T75" fmla="*/ 6 h 654"/>
                  <a:gd name="T76" fmla="*/ 1 w 451"/>
                  <a:gd name="T77" fmla="*/ 6 h 654"/>
                  <a:gd name="T78" fmla="*/ 2 w 451"/>
                  <a:gd name="T79" fmla="*/ 6 h 654"/>
                  <a:gd name="T80" fmla="*/ 2 w 451"/>
                  <a:gd name="T81" fmla="*/ 6 h 654"/>
                  <a:gd name="T82" fmla="*/ 2 w 451"/>
                  <a:gd name="T83" fmla="*/ 6 h 654"/>
                  <a:gd name="T84" fmla="*/ 2 w 451"/>
                  <a:gd name="T85" fmla="*/ 6 h 654"/>
                  <a:gd name="T86" fmla="*/ 2 w 451"/>
                  <a:gd name="T87" fmla="*/ 6 h 654"/>
                  <a:gd name="T88" fmla="*/ 2 w 451"/>
                  <a:gd name="T89" fmla="*/ 6 h 654"/>
                  <a:gd name="T90" fmla="*/ 3 w 451"/>
                  <a:gd name="T91" fmla="*/ 6 h 654"/>
                  <a:gd name="T92" fmla="*/ 3 w 451"/>
                  <a:gd name="T93" fmla="*/ 6 h 654"/>
                  <a:gd name="T94" fmla="*/ 3 w 451"/>
                  <a:gd name="T95" fmla="*/ 5 h 654"/>
                  <a:gd name="T96" fmla="*/ 3 w 451"/>
                  <a:gd name="T97" fmla="*/ 5 h 654"/>
                  <a:gd name="T98" fmla="*/ 0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1 h 120"/>
                  <a:gd name="T2" fmla="*/ 1 w 255"/>
                  <a:gd name="T3" fmla="*/ 1 h 120"/>
                  <a:gd name="T4" fmla="*/ 1 w 255"/>
                  <a:gd name="T5" fmla="*/ 1 h 120"/>
                  <a:gd name="T6" fmla="*/ 1 w 255"/>
                  <a:gd name="T7" fmla="*/ 1 h 120"/>
                  <a:gd name="T8" fmla="*/ 1 w 255"/>
                  <a:gd name="T9" fmla="*/ 1 h 120"/>
                  <a:gd name="T10" fmla="*/ 1 w 255"/>
                  <a:gd name="T11" fmla="*/ 1 h 120"/>
                  <a:gd name="T12" fmla="*/ 1 w 255"/>
                  <a:gd name="T13" fmla="*/ 1 h 120"/>
                  <a:gd name="T14" fmla="*/ 1 w 255"/>
                  <a:gd name="T15" fmla="*/ 1 h 120"/>
                  <a:gd name="T16" fmla="*/ 1 w 255"/>
                  <a:gd name="T17" fmla="*/ 1 h 120"/>
                  <a:gd name="T18" fmla="*/ 1 w 255"/>
                  <a:gd name="T19" fmla="*/ 1 h 120"/>
                  <a:gd name="T20" fmla="*/ 1 w 255"/>
                  <a:gd name="T21" fmla="*/ 1 h 120"/>
                  <a:gd name="T22" fmla="*/ 2 w 255"/>
                  <a:gd name="T23" fmla="*/ 1 h 120"/>
                  <a:gd name="T24" fmla="*/ 2 w 255"/>
                  <a:gd name="T25" fmla="*/ 1 h 120"/>
                  <a:gd name="T26" fmla="*/ 2 w 255"/>
                  <a:gd name="T27" fmla="*/ 1 h 120"/>
                  <a:gd name="T28" fmla="*/ 2 w 255"/>
                  <a:gd name="T29" fmla="*/ 1 h 120"/>
                  <a:gd name="T30" fmla="*/ 2 w 255"/>
                  <a:gd name="T31" fmla="*/ 1 h 120"/>
                  <a:gd name="T32" fmla="*/ 2 w 255"/>
                  <a:gd name="T33" fmla="*/ 1 h 120"/>
                  <a:gd name="T34" fmla="*/ 2 w 255"/>
                  <a:gd name="T35" fmla="*/ 1 h 120"/>
                  <a:gd name="T36" fmla="*/ 2 w 255"/>
                  <a:gd name="T37" fmla="*/ 1 h 120"/>
                  <a:gd name="T38" fmla="*/ 2 w 255"/>
                  <a:gd name="T39" fmla="*/ 1 h 120"/>
                  <a:gd name="T40" fmla="*/ 2 w 255"/>
                  <a:gd name="T41" fmla="*/ 1 h 120"/>
                  <a:gd name="T42" fmla="*/ 2 w 255"/>
                  <a:gd name="T43" fmla="*/ 1 h 120"/>
                  <a:gd name="T44" fmla="*/ 2 w 255"/>
                  <a:gd name="T45" fmla="*/ 1 h 120"/>
                  <a:gd name="T46" fmla="*/ 2 w 255"/>
                  <a:gd name="T47" fmla="*/ 1 h 120"/>
                  <a:gd name="T48" fmla="*/ 2 w 255"/>
                  <a:gd name="T49" fmla="*/ 0 h 120"/>
                  <a:gd name="T50" fmla="*/ 1 w 255"/>
                  <a:gd name="T51" fmla="*/ 1 h 120"/>
                  <a:gd name="T52" fmla="*/ 0 w 255"/>
                  <a:gd name="T53" fmla="*/ 1 h 120"/>
                  <a:gd name="T54" fmla="*/ 1 w 255"/>
                  <a:gd name="T55" fmla="*/ 1 h 120"/>
                  <a:gd name="T56" fmla="*/ 1 w 255"/>
                  <a:gd name="T57" fmla="*/ 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 w 146"/>
                  <a:gd name="T1" fmla="*/ 0 h 213"/>
                  <a:gd name="T2" fmla="*/ 1 w 146"/>
                  <a:gd name="T3" fmla="*/ 0 h 213"/>
                  <a:gd name="T4" fmla="*/ 0 w 146"/>
                  <a:gd name="T5" fmla="*/ 0 h 213"/>
                  <a:gd name="T6" fmla="*/ 0 w 146"/>
                  <a:gd name="T7" fmla="*/ 1 h 213"/>
                  <a:gd name="T8" fmla="*/ 1 w 146"/>
                  <a:gd name="T9" fmla="*/ 1 h 213"/>
                  <a:gd name="T10" fmla="*/ 1 w 146"/>
                  <a:gd name="T11" fmla="*/ 0 h 213"/>
                  <a:gd name="T12" fmla="*/ 1 w 146"/>
                  <a:gd name="T13" fmla="*/ 0 h 213"/>
                  <a:gd name="T14" fmla="*/ 1 w 146"/>
                  <a:gd name="T15" fmla="*/ 1 h 213"/>
                  <a:gd name="T16" fmla="*/ 1 w 146"/>
                  <a:gd name="T17" fmla="*/ 0 h 213"/>
                  <a:gd name="T18" fmla="*/ 1 w 146"/>
                  <a:gd name="T19" fmla="*/ 0 h 213"/>
                  <a:gd name="T20" fmla="*/ 2 w 146"/>
                  <a:gd name="T21" fmla="*/ 0 h 213"/>
                  <a:gd name="T22" fmla="*/ 1 w 146"/>
                  <a:gd name="T23" fmla="*/ 0 h 213"/>
                  <a:gd name="T24" fmla="*/ 1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2 w 675"/>
                  <a:gd name="T1" fmla="*/ 1 h 639"/>
                  <a:gd name="T2" fmla="*/ 2 w 675"/>
                  <a:gd name="T3" fmla="*/ 1 h 639"/>
                  <a:gd name="T4" fmla="*/ 2 w 675"/>
                  <a:gd name="T5" fmla="*/ 1 h 639"/>
                  <a:gd name="T6" fmla="*/ 1 w 675"/>
                  <a:gd name="T7" fmla="*/ 1 h 639"/>
                  <a:gd name="T8" fmla="*/ 1 w 675"/>
                  <a:gd name="T9" fmla="*/ 1 h 639"/>
                  <a:gd name="T10" fmla="*/ 1 w 675"/>
                  <a:gd name="T11" fmla="*/ 2 h 639"/>
                  <a:gd name="T12" fmla="*/ 1 w 675"/>
                  <a:gd name="T13" fmla="*/ 2 h 639"/>
                  <a:gd name="T14" fmla="*/ 1 w 675"/>
                  <a:gd name="T15" fmla="*/ 2 h 639"/>
                  <a:gd name="T16" fmla="*/ 1 w 675"/>
                  <a:gd name="T17" fmla="*/ 2 h 639"/>
                  <a:gd name="T18" fmla="*/ 1 w 675"/>
                  <a:gd name="T19" fmla="*/ 2 h 639"/>
                  <a:gd name="T20" fmla="*/ 1 w 675"/>
                  <a:gd name="T21" fmla="*/ 3 h 639"/>
                  <a:gd name="T22" fmla="*/ 1 w 675"/>
                  <a:gd name="T23" fmla="*/ 3 h 639"/>
                  <a:gd name="T24" fmla="*/ 1 w 675"/>
                  <a:gd name="T25" fmla="*/ 3 h 639"/>
                  <a:gd name="T26" fmla="*/ 0 w 675"/>
                  <a:gd name="T27" fmla="*/ 3 h 639"/>
                  <a:gd name="T28" fmla="*/ 0 w 675"/>
                  <a:gd name="T29" fmla="*/ 3 h 639"/>
                  <a:gd name="T30" fmla="*/ 0 w 675"/>
                  <a:gd name="T31" fmla="*/ 3 h 639"/>
                  <a:gd name="T32" fmla="*/ 1 w 675"/>
                  <a:gd name="T33" fmla="*/ 5 h 639"/>
                  <a:gd name="T34" fmla="*/ 2 w 675"/>
                  <a:gd name="T35" fmla="*/ 5 h 639"/>
                  <a:gd name="T36" fmla="*/ 2 w 675"/>
                  <a:gd name="T37" fmla="*/ 5 h 639"/>
                  <a:gd name="T38" fmla="*/ 2 w 675"/>
                  <a:gd name="T39" fmla="*/ 5 h 639"/>
                  <a:gd name="T40" fmla="*/ 2 w 675"/>
                  <a:gd name="T41" fmla="*/ 5 h 639"/>
                  <a:gd name="T42" fmla="*/ 2 w 675"/>
                  <a:gd name="T43" fmla="*/ 5 h 639"/>
                  <a:gd name="T44" fmla="*/ 2 w 675"/>
                  <a:gd name="T45" fmla="*/ 5 h 639"/>
                  <a:gd name="T46" fmla="*/ 3 w 675"/>
                  <a:gd name="T47" fmla="*/ 5 h 639"/>
                  <a:gd name="T48" fmla="*/ 3 w 675"/>
                  <a:gd name="T49" fmla="*/ 5 h 639"/>
                  <a:gd name="T50" fmla="*/ 3 w 675"/>
                  <a:gd name="T51" fmla="*/ 5 h 639"/>
                  <a:gd name="T52" fmla="*/ 3 w 675"/>
                  <a:gd name="T53" fmla="*/ 5 h 639"/>
                  <a:gd name="T54" fmla="*/ 3 w 675"/>
                  <a:gd name="T55" fmla="*/ 5 h 639"/>
                  <a:gd name="T56" fmla="*/ 3 w 675"/>
                  <a:gd name="T57" fmla="*/ 5 h 639"/>
                  <a:gd name="T58" fmla="*/ 4 w 675"/>
                  <a:gd name="T59" fmla="*/ 5 h 639"/>
                  <a:gd name="T60" fmla="*/ 6 w 675"/>
                  <a:gd name="T61" fmla="*/ 5 h 639"/>
                  <a:gd name="T62" fmla="*/ 5 w 675"/>
                  <a:gd name="T63" fmla="*/ 4 h 639"/>
                  <a:gd name="T64" fmla="*/ 5 w 675"/>
                  <a:gd name="T65" fmla="*/ 4 h 639"/>
                  <a:gd name="T66" fmla="*/ 5 w 675"/>
                  <a:gd name="T67" fmla="*/ 4 h 639"/>
                  <a:gd name="T68" fmla="*/ 4 w 675"/>
                  <a:gd name="T69" fmla="*/ 3 h 639"/>
                  <a:gd name="T70" fmla="*/ 4 w 675"/>
                  <a:gd name="T71" fmla="*/ 3 h 639"/>
                  <a:gd name="T72" fmla="*/ 4 w 675"/>
                  <a:gd name="T73" fmla="*/ 3 h 639"/>
                  <a:gd name="T74" fmla="*/ 4 w 675"/>
                  <a:gd name="T75" fmla="*/ 3 h 639"/>
                  <a:gd name="T76" fmla="*/ 4 w 675"/>
                  <a:gd name="T77" fmla="*/ 3 h 639"/>
                  <a:gd name="T78" fmla="*/ 4 w 675"/>
                  <a:gd name="T79" fmla="*/ 3 h 639"/>
                  <a:gd name="T80" fmla="*/ 4 w 675"/>
                  <a:gd name="T81" fmla="*/ 2 h 639"/>
                  <a:gd name="T82" fmla="*/ 4 w 675"/>
                  <a:gd name="T83" fmla="*/ 2 h 639"/>
                  <a:gd name="T84" fmla="*/ 4 w 675"/>
                  <a:gd name="T85" fmla="*/ 2 h 639"/>
                  <a:gd name="T86" fmla="*/ 4 w 675"/>
                  <a:gd name="T87" fmla="*/ 2 h 639"/>
                  <a:gd name="T88" fmla="*/ 4 w 675"/>
                  <a:gd name="T89" fmla="*/ 2 h 639"/>
                  <a:gd name="T90" fmla="*/ 4 w 675"/>
                  <a:gd name="T91" fmla="*/ 2 h 639"/>
                  <a:gd name="T92" fmla="*/ 3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2 w 369"/>
                  <a:gd name="T1" fmla="*/ 1 h 502"/>
                  <a:gd name="T2" fmla="*/ 1 w 369"/>
                  <a:gd name="T3" fmla="*/ 1 h 502"/>
                  <a:gd name="T4" fmla="*/ 1 w 369"/>
                  <a:gd name="T5" fmla="*/ 1 h 502"/>
                  <a:gd name="T6" fmla="*/ 1 w 369"/>
                  <a:gd name="T7" fmla="*/ 1 h 502"/>
                  <a:gd name="T8" fmla="*/ 1 w 369"/>
                  <a:gd name="T9" fmla="*/ 1 h 502"/>
                  <a:gd name="T10" fmla="*/ 1 w 369"/>
                  <a:gd name="T11" fmla="*/ 1 h 502"/>
                  <a:gd name="T12" fmla="*/ 1 w 369"/>
                  <a:gd name="T13" fmla="*/ 1 h 502"/>
                  <a:gd name="T14" fmla="*/ 1 w 369"/>
                  <a:gd name="T15" fmla="*/ 1 h 502"/>
                  <a:gd name="T16" fmla="*/ 1 w 369"/>
                  <a:gd name="T17" fmla="*/ 2 h 502"/>
                  <a:gd name="T18" fmla="*/ 1 w 369"/>
                  <a:gd name="T19" fmla="*/ 2 h 502"/>
                  <a:gd name="T20" fmla="*/ 1 w 369"/>
                  <a:gd name="T21" fmla="*/ 2 h 502"/>
                  <a:gd name="T22" fmla="*/ 1 w 369"/>
                  <a:gd name="T23" fmla="*/ 2 h 502"/>
                  <a:gd name="T24" fmla="*/ 1 w 369"/>
                  <a:gd name="T25" fmla="*/ 2 h 502"/>
                  <a:gd name="T26" fmla="*/ 1 w 369"/>
                  <a:gd name="T27" fmla="*/ 2 h 502"/>
                  <a:gd name="T28" fmla="*/ 1 w 369"/>
                  <a:gd name="T29" fmla="*/ 2 h 502"/>
                  <a:gd name="T30" fmla="*/ 1 w 369"/>
                  <a:gd name="T31" fmla="*/ 2 h 502"/>
                  <a:gd name="T32" fmla="*/ 1 w 369"/>
                  <a:gd name="T33" fmla="*/ 2 h 502"/>
                  <a:gd name="T34" fmla="*/ 1 w 369"/>
                  <a:gd name="T35" fmla="*/ 3 h 502"/>
                  <a:gd name="T36" fmla="*/ 0 w 369"/>
                  <a:gd name="T37" fmla="*/ 3 h 502"/>
                  <a:gd name="T38" fmla="*/ 1 w 369"/>
                  <a:gd name="T39" fmla="*/ 4 h 502"/>
                  <a:gd name="T40" fmla="*/ 1 w 369"/>
                  <a:gd name="T41" fmla="*/ 4 h 502"/>
                  <a:gd name="T42" fmla="*/ 2 w 369"/>
                  <a:gd name="T43" fmla="*/ 2 h 502"/>
                  <a:gd name="T44" fmla="*/ 2 w 369"/>
                  <a:gd name="T45" fmla="*/ 3 h 502"/>
                  <a:gd name="T46" fmla="*/ 2 w 369"/>
                  <a:gd name="T47" fmla="*/ 3 h 502"/>
                  <a:gd name="T48" fmla="*/ 2 w 369"/>
                  <a:gd name="T49" fmla="*/ 3 h 502"/>
                  <a:gd name="T50" fmla="*/ 2 w 369"/>
                  <a:gd name="T51" fmla="*/ 3 h 502"/>
                  <a:gd name="T52" fmla="*/ 2 w 369"/>
                  <a:gd name="T53" fmla="*/ 3 h 502"/>
                  <a:gd name="T54" fmla="*/ 3 w 369"/>
                  <a:gd name="T55" fmla="*/ 3 h 502"/>
                  <a:gd name="T56" fmla="*/ 3 w 369"/>
                  <a:gd name="T57" fmla="*/ 3 h 502"/>
                  <a:gd name="T58" fmla="*/ 3 w 369"/>
                  <a:gd name="T59" fmla="*/ 3 h 502"/>
                  <a:gd name="T60" fmla="*/ 3 w 369"/>
                  <a:gd name="T61" fmla="*/ 2 h 502"/>
                  <a:gd name="T62" fmla="*/ 3 w 369"/>
                  <a:gd name="T63" fmla="*/ 2 h 502"/>
                  <a:gd name="T64" fmla="*/ 3 w 369"/>
                  <a:gd name="T65" fmla="*/ 2 h 502"/>
                  <a:gd name="T66" fmla="*/ 3 w 369"/>
                  <a:gd name="T67" fmla="*/ 2 h 502"/>
                  <a:gd name="T68" fmla="*/ 3 w 369"/>
                  <a:gd name="T69" fmla="*/ 2 h 502"/>
                  <a:gd name="T70" fmla="*/ 3 w 369"/>
                  <a:gd name="T71" fmla="*/ 2 h 502"/>
                  <a:gd name="T72" fmla="*/ 3 w 369"/>
                  <a:gd name="T73" fmla="*/ 2 h 502"/>
                  <a:gd name="T74" fmla="*/ 3 w 369"/>
                  <a:gd name="T75" fmla="*/ 1 h 502"/>
                  <a:gd name="T76" fmla="*/ 3 w 369"/>
                  <a:gd name="T77" fmla="*/ 1 h 502"/>
                  <a:gd name="T78" fmla="*/ 3 w 369"/>
                  <a:gd name="T79" fmla="*/ 1 h 502"/>
                  <a:gd name="T80" fmla="*/ 3 w 369"/>
                  <a:gd name="T81" fmla="*/ 1 h 502"/>
                  <a:gd name="T82" fmla="*/ 3 w 369"/>
                  <a:gd name="T83" fmla="*/ 1 h 502"/>
                  <a:gd name="T84" fmla="*/ 3 w 369"/>
                  <a:gd name="T85" fmla="*/ 1 h 502"/>
                  <a:gd name="T86" fmla="*/ 3 w 369"/>
                  <a:gd name="T87" fmla="*/ 1 h 502"/>
                  <a:gd name="T88" fmla="*/ 3 w 369"/>
                  <a:gd name="T89" fmla="*/ 1 h 502"/>
                  <a:gd name="T90" fmla="*/ 3 w 369"/>
                  <a:gd name="T91" fmla="*/ 0 h 502"/>
                  <a:gd name="T92" fmla="*/ 2 w 369"/>
                  <a:gd name="T93" fmla="*/ 1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0 w 133"/>
                  <a:gd name="T1" fmla="*/ 0 h 201"/>
                  <a:gd name="T2" fmla="*/ 1 w 133"/>
                  <a:gd name="T3" fmla="*/ 2 h 201"/>
                  <a:gd name="T4" fmla="*/ 0 w 133"/>
                  <a:gd name="T5" fmla="*/ 2 h 201"/>
                  <a:gd name="T6" fmla="*/ 0 w 133"/>
                  <a:gd name="T7" fmla="*/ 2 h 201"/>
                  <a:gd name="T8" fmla="*/ 0 w 133"/>
                  <a:gd name="T9" fmla="*/ 2 h 201"/>
                  <a:gd name="T10" fmla="*/ 0 w 133"/>
                  <a:gd name="T11" fmla="*/ 2 h 201"/>
                  <a:gd name="T12" fmla="*/ 0 w 133"/>
                  <a:gd name="T13" fmla="*/ 2 h 201"/>
                  <a:gd name="T14" fmla="*/ 0 w 133"/>
                  <a:gd name="T15" fmla="*/ 2 h 201"/>
                  <a:gd name="T16" fmla="*/ 0 w 133"/>
                  <a:gd name="T17" fmla="*/ 2 h 201"/>
                  <a:gd name="T18" fmla="*/ 0 w 133"/>
                  <a:gd name="T19" fmla="*/ 2 h 201"/>
                  <a:gd name="T20" fmla="*/ 0 w 133"/>
                  <a:gd name="T21" fmla="*/ 1 h 201"/>
                  <a:gd name="T22" fmla="*/ 0 w 133"/>
                  <a:gd name="T23" fmla="*/ 1 h 201"/>
                  <a:gd name="T24" fmla="*/ 0 w 133"/>
                  <a:gd name="T25" fmla="*/ 1 h 201"/>
                  <a:gd name="T26" fmla="*/ 0 w 133"/>
                  <a:gd name="T27" fmla="*/ 1 h 201"/>
                  <a:gd name="T28" fmla="*/ 0 w 133"/>
                  <a:gd name="T29" fmla="*/ 1 h 201"/>
                  <a:gd name="T30" fmla="*/ 0 w 133"/>
                  <a:gd name="T31" fmla="*/ 1 h 201"/>
                  <a:gd name="T32" fmla="*/ 0 w 133"/>
                  <a:gd name="T33" fmla="*/ 1 h 201"/>
                  <a:gd name="T34" fmla="*/ 0 w 133"/>
                  <a:gd name="T35" fmla="*/ 1 h 201"/>
                  <a:gd name="T36" fmla="*/ 0 w 133"/>
                  <a:gd name="T37" fmla="*/ 1 h 201"/>
                  <a:gd name="T38" fmla="*/ 0 w 133"/>
                  <a:gd name="T39" fmla="*/ 1 h 201"/>
                  <a:gd name="T40" fmla="*/ 0 w 133"/>
                  <a:gd name="T41" fmla="*/ 1 h 201"/>
                  <a:gd name="T42" fmla="*/ 0 w 133"/>
                  <a:gd name="T43" fmla="*/ 1 h 201"/>
                  <a:gd name="T44" fmla="*/ 0 w 133"/>
                  <a:gd name="T45" fmla="*/ 1 h 201"/>
                  <a:gd name="T46" fmla="*/ 0 w 133"/>
                  <a:gd name="T47" fmla="*/ 1 h 201"/>
                  <a:gd name="T48" fmla="*/ 0 w 133"/>
                  <a:gd name="T49" fmla="*/ 1 h 201"/>
                  <a:gd name="T50" fmla="*/ 0 w 133"/>
                  <a:gd name="T51" fmla="*/ 1 h 201"/>
                  <a:gd name="T52" fmla="*/ 0 w 133"/>
                  <a:gd name="T53" fmla="*/ 1 h 201"/>
                  <a:gd name="T54" fmla="*/ 0 w 133"/>
                  <a:gd name="T55" fmla="*/ 1 h 201"/>
                  <a:gd name="T56" fmla="*/ 0 w 133"/>
                  <a:gd name="T57" fmla="*/ 1 h 201"/>
                  <a:gd name="T58" fmla="*/ 0 w 133"/>
                  <a:gd name="T59" fmla="*/ 0 h 201"/>
                  <a:gd name="T60" fmla="*/ 0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 w 276"/>
                  <a:gd name="T1" fmla="*/ 0 h 363"/>
                  <a:gd name="T2" fmla="*/ 3 w 276"/>
                  <a:gd name="T3" fmla="*/ 1 h 363"/>
                  <a:gd name="T4" fmla="*/ 3 w 276"/>
                  <a:gd name="T5" fmla="*/ 2 h 363"/>
                  <a:gd name="T6" fmla="*/ 2 w 276"/>
                  <a:gd name="T7" fmla="*/ 2 h 363"/>
                  <a:gd name="T8" fmla="*/ 2 w 276"/>
                  <a:gd name="T9" fmla="*/ 2 h 363"/>
                  <a:gd name="T10" fmla="*/ 2 w 276"/>
                  <a:gd name="T11" fmla="*/ 3 h 363"/>
                  <a:gd name="T12" fmla="*/ 0 w 276"/>
                  <a:gd name="T13" fmla="*/ 3 h 363"/>
                  <a:gd name="T14" fmla="*/ 1 w 276"/>
                  <a:gd name="T15" fmla="*/ 2 h 363"/>
                  <a:gd name="T16" fmla="*/ 2 w 276"/>
                  <a:gd name="T17" fmla="*/ 0 h 363"/>
                  <a:gd name="T18" fmla="*/ 2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 w 351"/>
                  <a:gd name="T1" fmla="*/ 0 h 1002"/>
                  <a:gd name="T2" fmla="*/ 3 w 351"/>
                  <a:gd name="T3" fmla="*/ 0 h 1002"/>
                  <a:gd name="T4" fmla="*/ 1 w 351"/>
                  <a:gd name="T5" fmla="*/ 6 h 1002"/>
                  <a:gd name="T6" fmla="*/ 1 w 351"/>
                  <a:gd name="T7" fmla="*/ 6 h 1002"/>
                  <a:gd name="T8" fmla="*/ 0 w 351"/>
                  <a:gd name="T9" fmla="*/ 8 h 1002"/>
                  <a:gd name="T10" fmla="*/ 1 w 351"/>
                  <a:gd name="T11" fmla="*/ 8 h 1002"/>
                  <a:gd name="T12" fmla="*/ 1 w 351"/>
                  <a:gd name="T13" fmla="*/ 8 h 1002"/>
                  <a:gd name="T14" fmla="*/ 2 w 351"/>
                  <a:gd name="T15" fmla="*/ 6 h 1002"/>
                  <a:gd name="T16" fmla="*/ 2 w 351"/>
                  <a:gd name="T17" fmla="*/ 6 h 1002"/>
                  <a:gd name="T18" fmla="*/ 1 w 351"/>
                  <a:gd name="T19" fmla="*/ 6 h 1002"/>
                  <a:gd name="T20" fmla="*/ 3 w 351"/>
                  <a:gd name="T21" fmla="*/ 1 h 1002"/>
                  <a:gd name="T22" fmla="*/ 3 w 351"/>
                  <a:gd name="T23" fmla="*/ 0 h 1002"/>
                  <a:gd name="T24" fmla="*/ 3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2 w 376"/>
                  <a:gd name="T1" fmla="*/ 1 h 500"/>
                  <a:gd name="T2" fmla="*/ 2 w 376"/>
                  <a:gd name="T3" fmla="*/ 1 h 500"/>
                  <a:gd name="T4" fmla="*/ 1 w 376"/>
                  <a:gd name="T5" fmla="*/ 1 h 500"/>
                  <a:gd name="T6" fmla="*/ 1 w 376"/>
                  <a:gd name="T7" fmla="*/ 1 h 500"/>
                  <a:gd name="T8" fmla="*/ 1 w 376"/>
                  <a:gd name="T9" fmla="*/ 1 h 500"/>
                  <a:gd name="T10" fmla="*/ 1 w 376"/>
                  <a:gd name="T11" fmla="*/ 1 h 500"/>
                  <a:gd name="T12" fmla="*/ 1 w 376"/>
                  <a:gd name="T13" fmla="*/ 1 h 500"/>
                  <a:gd name="T14" fmla="*/ 1 w 376"/>
                  <a:gd name="T15" fmla="*/ 2 h 500"/>
                  <a:gd name="T16" fmla="*/ 1 w 376"/>
                  <a:gd name="T17" fmla="*/ 2 h 500"/>
                  <a:gd name="T18" fmla="*/ 1 w 376"/>
                  <a:gd name="T19" fmla="*/ 2 h 500"/>
                  <a:gd name="T20" fmla="*/ 1 w 376"/>
                  <a:gd name="T21" fmla="*/ 2 h 500"/>
                  <a:gd name="T22" fmla="*/ 0 w 376"/>
                  <a:gd name="T23" fmla="*/ 2 h 500"/>
                  <a:gd name="T24" fmla="*/ 0 w 376"/>
                  <a:gd name="T25" fmla="*/ 2 h 500"/>
                  <a:gd name="T26" fmla="*/ 0 w 376"/>
                  <a:gd name="T27" fmla="*/ 2 h 500"/>
                  <a:gd name="T28" fmla="*/ 0 w 376"/>
                  <a:gd name="T29" fmla="*/ 3 h 500"/>
                  <a:gd name="T30" fmla="*/ 1 w 376"/>
                  <a:gd name="T31" fmla="*/ 3 h 500"/>
                  <a:gd name="T32" fmla="*/ 1 w 376"/>
                  <a:gd name="T33" fmla="*/ 3 h 500"/>
                  <a:gd name="T34" fmla="*/ 1 w 376"/>
                  <a:gd name="T35" fmla="*/ 3 h 500"/>
                  <a:gd name="T36" fmla="*/ 1 w 376"/>
                  <a:gd name="T37" fmla="*/ 3 h 500"/>
                  <a:gd name="T38" fmla="*/ 1 w 376"/>
                  <a:gd name="T39" fmla="*/ 3 h 500"/>
                  <a:gd name="T40" fmla="*/ 1 w 376"/>
                  <a:gd name="T41" fmla="*/ 4 h 500"/>
                  <a:gd name="T42" fmla="*/ 1 w 376"/>
                  <a:gd name="T43" fmla="*/ 4 h 500"/>
                  <a:gd name="T44" fmla="*/ 1 w 376"/>
                  <a:gd name="T45" fmla="*/ 4 h 500"/>
                  <a:gd name="T46" fmla="*/ 1 w 376"/>
                  <a:gd name="T47" fmla="*/ 4 h 500"/>
                  <a:gd name="T48" fmla="*/ 1 w 376"/>
                  <a:gd name="T49" fmla="*/ 4 h 500"/>
                  <a:gd name="T50" fmla="*/ 1 w 376"/>
                  <a:gd name="T51" fmla="*/ 4 h 500"/>
                  <a:gd name="T52" fmla="*/ 1 w 376"/>
                  <a:gd name="T53" fmla="*/ 4 h 500"/>
                  <a:gd name="T54" fmla="*/ 1 w 376"/>
                  <a:gd name="T55" fmla="*/ 4 h 500"/>
                  <a:gd name="T56" fmla="*/ 1 w 376"/>
                  <a:gd name="T57" fmla="*/ 4 h 500"/>
                  <a:gd name="T58" fmla="*/ 1 w 376"/>
                  <a:gd name="T59" fmla="*/ 4 h 500"/>
                  <a:gd name="T60" fmla="*/ 2 w 376"/>
                  <a:gd name="T61" fmla="*/ 3 h 500"/>
                  <a:gd name="T62" fmla="*/ 2 w 376"/>
                  <a:gd name="T63" fmla="*/ 3 h 500"/>
                  <a:gd name="T64" fmla="*/ 2 w 376"/>
                  <a:gd name="T65" fmla="*/ 3 h 500"/>
                  <a:gd name="T66" fmla="*/ 2 w 376"/>
                  <a:gd name="T67" fmla="*/ 3 h 500"/>
                  <a:gd name="T68" fmla="*/ 2 w 376"/>
                  <a:gd name="T69" fmla="*/ 3 h 500"/>
                  <a:gd name="T70" fmla="*/ 2 w 376"/>
                  <a:gd name="T71" fmla="*/ 2 h 500"/>
                  <a:gd name="T72" fmla="*/ 2 w 376"/>
                  <a:gd name="T73" fmla="*/ 2 h 500"/>
                  <a:gd name="T74" fmla="*/ 2 w 376"/>
                  <a:gd name="T75" fmla="*/ 2 h 500"/>
                  <a:gd name="T76" fmla="*/ 3 w 376"/>
                  <a:gd name="T77" fmla="*/ 2 h 500"/>
                  <a:gd name="T78" fmla="*/ 3 w 376"/>
                  <a:gd name="T79" fmla="*/ 2 h 500"/>
                  <a:gd name="T80" fmla="*/ 3 w 376"/>
                  <a:gd name="T81" fmla="*/ 2 h 500"/>
                  <a:gd name="T82" fmla="*/ 3 w 376"/>
                  <a:gd name="T83" fmla="*/ 1 h 500"/>
                  <a:gd name="T84" fmla="*/ 3 w 376"/>
                  <a:gd name="T85" fmla="*/ 1 h 500"/>
                  <a:gd name="T86" fmla="*/ 3 w 376"/>
                  <a:gd name="T87" fmla="*/ 1 h 500"/>
                  <a:gd name="T88" fmla="*/ 3 w 376"/>
                  <a:gd name="T89" fmla="*/ 1 h 500"/>
                  <a:gd name="T90" fmla="*/ 3 w 376"/>
                  <a:gd name="T91" fmla="*/ 1 h 500"/>
                  <a:gd name="T92" fmla="*/ 3 w 376"/>
                  <a:gd name="T93" fmla="*/ 1 h 500"/>
                  <a:gd name="T94" fmla="*/ 3 w 376"/>
                  <a:gd name="T95" fmla="*/ 1 h 500"/>
                  <a:gd name="T96" fmla="*/ 3 w 376"/>
                  <a:gd name="T97" fmla="*/ 1 h 500"/>
                  <a:gd name="T98" fmla="*/ 3 w 376"/>
                  <a:gd name="T99" fmla="*/ 1 h 500"/>
                  <a:gd name="T100" fmla="*/ 2 w 376"/>
                  <a:gd name="T101" fmla="*/ 1 h 500"/>
                  <a:gd name="T102" fmla="*/ 2 w 376"/>
                  <a:gd name="T103" fmla="*/ 1 h 500"/>
                  <a:gd name="T104" fmla="*/ 2 w 376"/>
                  <a:gd name="T105" fmla="*/ 1 h 500"/>
                  <a:gd name="T106" fmla="*/ 2 w 376"/>
                  <a:gd name="T107" fmla="*/ 1 h 500"/>
                  <a:gd name="T108" fmla="*/ 2 w 376"/>
                  <a:gd name="T109" fmla="*/ 1 h 500"/>
                  <a:gd name="T110" fmla="*/ 2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2 h 364"/>
                  <a:gd name="T2" fmla="*/ 1 w 59"/>
                  <a:gd name="T3" fmla="*/ 0 h 364"/>
                  <a:gd name="T4" fmla="*/ 1 w 59"/>
                  <a:gd name="T5" fmla="*/ 2 h 364"/>
                  <a:gd name="T6" fmla="*/ 0 w 59"/>
                  <a:gd name="T7" fmla="*/ 2 h 364"/>
                  <a:gd name="T8" fmla="*/ 0 w 59"/>
                  <a:gd name="T9" fmla="*/ 2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3 h 290"/>
                  <a:gd name="T2" fmla="*/ 1 w 34"/>
                  <a:gd name="T3" fmla="*/ 0 h 290"/>
                  <a:gd name="T4" fmla="*/ 1 w 34"/>
                  <a:gd name="T5" fmla="*/ 3 h 290"/>
                  <a:gd name="T6" fmla="*/ 0 w 34"/>
                  <a:gd name="T7" fmla="*/ 3 h 290"/>
                  <a:gd name="T8" fmla="*/ 0 w 34"/>
                  <a:gd name="T9" fmla="*/ 3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2 h 239"/>
                  <a:gd name="T2" fmla="*/ 0 w 53"/>
                  <a:gd name="T3" fmla="*/ 0 h 239"/>
                  <a:gd name="T4" fmla="*/ 1 w 53"/>
                  <a:gd name="T5" fmla="*/ 2 h 239"/>
                  <a:gd name="T6" fmla="*/ 1 w 53"/>
                  <a:gd name="T7" fmla="*/ 2 h 239"/>
                  <a:gd name="T8" fmla="*/ 1 w 53"/>
                  <a:gd name="T9" fmla="*/ 2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1 w 38"/>
                  <a:gd name="T3" fmla="*/ 1 h 127"/>
                  <a:gd name="T4" fmla="*/ 1 w 38"/>
                  <a:gd name="T5" fmla="*/ 1 h 127"/>
                  <a:gd name="T6" fmla="*/ 0 w 38"/>
                  <a:gd name="T7" fmla="*/ 1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 w 396"/>
                  <a:gd name="T1" fmla="*/ 1 h 298"/>
                  <a:gd name="T2" fmla="*/ 1 w 396"/>
                  <a:gd name="T3" fmla="*/ 1 h 298"/>
                  <a:gd name="T4" fmla="*/ 1 w 396"/>
                  <a:gd name="T5" fmla="*/ 0 h 298"/>
                  <a:gd name="T6" fmla="*/ 1 w 396"/>
                  <a:gd name="T7" fmla="*/ 1 h 298"/>
                  <a:gd name="T8" fmla="*/ 3 w 396"/>
                  <a:gd name="T9" fmla="*/ 2 h 298"/>
                  <a:gd name="T10" fmla="*/ 3 w 396"/>
                  <a:gd name="T11" fmla="*/ 2 h 298"/>
                  <a:gd name="T12" fmla="*/ 3 w 396"/>
                  <a:gd name="T13" fmla="*/ 2 h 298"/>
                  <a:gd name="T14" fmla="*/ 3 w 396"/>
                  <a:gd name="T15" fmla="*/ 2 h 298"/>
                  <a:gd name="T16" fmla="*/ 2 w 396"/>
                  <a:gd name="T17" fmla="*/ 2 h 298"/>
                  <a:gd name="T18" fmla="*/ 2 w 396"/>
                  <a:gd name="T19" fmla="*/ 2 h 298"/>
                  <a:gd name="T20" fmla="*/ 2 w 396"/>
                  <a:gd name="T21" fmla="*/ 2 h 298"/>
                  <a:gd name="T22" fmla="*/ 2 w 396"/>
                  <a:gd name="T23" fmla="*/ 2 h 298"/>
                  <a:gd name="T24" fmla="*/ 2 w 396"/>
                  <a:gd name="T25" fmla="*/ 3 h 298"/>
                  <a:gd name="T26" fmla="*/ 2 w 396"/>
                  <a:gd name="T27" fmla="*/ 3 h 298"/>
                  <a:gd name="T28" fmla="*/ 2 w 396"/>
                  <a:gd name="T29" fmla="*/ 3 h 298"/>
                  <a:gd name="T30" fmla="*/ 2 w 396"/>
                  <a:gd name="T31" fmla="*/ 3 h 298"/>
                  <a:gd name="T32" fmla="*/ 2 w 396"/>
                  <a:gd name="T33" fmla="*/ 3 h 298"/>
                  <a:gd name="T34" fmla="*/ 2 w 396"/>
                  <a:gd name="T35" fmla="*/ 3 h 298"/>
                  <a:gd name="T36" fmla="*/ 2 w 396"/>
                  <a:gd name="T37" fmla="*/ 3 h 298"/>
                  <a:gd name="T38" fmla="*/ 2 w 396"/>
                  <a:gd name="T39" fmla="*/ 3 h 298"/>
                  <a:gd name="T40" fmla="*/ 2 w 396"/>
                  <a:gd name="T41" fmla="*/ 3 h 298"/>
                  <a:gd name="T42" fmla="*/ 2 w 396"/>
                  <a:gd name="T43" fmla="*/ 3 h 298"/>
                  <a:gd name="T44" fmla="*/ 2 w 396"/>
                  <a:gd name="T45" fmla="*/ 3 h 298"/>
                  <a:gd name="T46" fmla="*/ 2 w 396"/>
                  <a:gd name="T47" fmla="*/ 3 h 298"/>
                  <a:gd name="T48" fmla="*/ 1 w 396"/>
                  <a:gd name="T49" fmla="*/ 3 h 298"/>
                  <a:gd name="T50" fmla="*/ 1 w 396"/>
                  <a:gd name="T51" fmla="*/ 3 h 298"/>
                  <a:gd name="T52" fmla="*/ 1 w 396"/>
                  <a:gd name="T53" fmla="*/ 3 h 298"/>
                  <a:gd name="T54" fmla="*/ 1 w 396"/>
                  <a:gd name="T55" fmla="*/ 3 h 298"/>
                  <a:gd name="T56" fmla="*/ 1 w 396"/>
                  <a:gd name="T57" fmla="*/ 3 h 298"/>
                  <a:gd name="T58" fmla="*/ 1 w 396"/>
                  <a:gd name="T59" fmla="*/ 3 h 298"/>
                  <a:gd name="T60" fmla="*/ 1 w 396"/>
                  <a:gd name="T61" fmla="*/ 3 h 298"/>
                  <a:gd name="T62" fmla="*/ 1 w 396"/>
                  <a:gd name="T63" fmla="*/ 3 h 298"/>
                  <a:gd name="T64" fmla="*/ 1 w 396"/>
                  <a:gd name="T65" fmla="*/ 3 h 298"/>
                  <a:gd name="T66" fmla="*/ 1 w 396"/>
                  <a:gd name="T67" fmla="*/ 3 h 298"/>
                  <a:gd name="T68" fmla="*/ 1 w 396"/>
                  <a:gd name="T69" fmla="*/ 3 h 298"/>
                  <a:gd name="T70" fmla="*/ 1 w 396"/>
                  <a:gd name="T71" fmla="*/ 3 h 298"/>
                  <a:gd name="T72" fmla="*/ 1 w 396"/>
                  <a:gd name="T73" fmla="*/ 3 h 298"/>
                  <a:gd name="T74" fmla="*/ 1 w 396"/>
                  <a:gd name="T75" fmla="*/ 3 h 298"/>
                  <a:gd name="T76" fmla="*/ 1 w 396"/>
                  <a:gd name="T77" fmla="*/ 3 h 298"/>
                  <a:gd name="T78" fmla="*/ 1 w 396"/>
                  <a:gd name="T79" fmla="*/ 3 h 298"/>
                  <a:gd name="T80" fmla="*/ 1 w 396"/>
                  <a:gd name="T81" fmla="*/ 3 h 298"/>
                  <a:gd name="T82" fmla="*/ 0 w 396"/>
                  <a:gd name="T83" fmla="*/ 3 h 298"/>
                  <a:gd name="T84" fmla="*/ 0 w 396"/>
                  <a:gd name="T85" fmla="*/ 3 h 298"/>
                  <a:gd name="T86" fmla="*/ 0 w 396"/>
                  <a:gd name="T87" fmla="*/ 3 h 298"/>
                  <a:gd name="T88" fmla="*/ 0 w 396"/>
                  <a:gd name="T89" fmla="*/ 3 h 298"/>
                  <a:gd name="T90" fmla="*/ 0 w 396"/>
                  <a:gd name="T91" fmla="*/ 3 h 298"/>
                  <a:gd name="T92" fmla="*/ 0 w 396"/>
                  <a:gd name="T93" fmla="*/ 3 h 298"/>
                  <a:gd name="T94" fmla="*/ 0 w 396"/>
                  <a:gd name="T95" fmla="*/ 3 h 298"/>
                  <a:gd name="T96" fmla="*/ 0 w 396"/>
                  <a:gd name="T97" fmla="*/ 3 h 298"/>
                  <a:gd name="T98" fmla="*/ 0 w 396"/>
                  <a:gd name="T99" fmla="*/ 3 h 298"/>
                  <a:gd name="T100" fmla="*/ 0 w 396"/>
                  <a:gd name="T101" fmla="*/ 3 h 298"/>
                  <a:gd name="T102" fmla="*/ 0 w 396"/>
                  <a:gd name="T103" fmla="*/ 2 h 298"/>
                  <a:gd name="T104" fmla="*/ 0 w 396"/>
                  <a:gd name="T105" fmla="*/ 2 h 298"/>
                  <a:gd name="T106" fmla="*/ 0 w 396"/>
                  <a:gd name="T107" fmla="*/ 2 h 298"/>
                  <a:gd name="T108" fmla="*/ 0 w 396"/>
                  <a:gd name="T109" fmla="*/ 2 h 298"/>
                  <a:gd name="T110" fmla="*/ 0 w 396"/>
                  <a:gd name="T111" fmla="*/ 2 h 298"/>
                  <a:gd name="T112" fmla="*/ 0 w 396"/>
                  <a:gd name="T113" fmla="*/ 2 h 298"/>
                  <a:gd name="T114" fmla="*/ 0 w 396"/>
                  <a:gd name="T115" fmla="*/ 2 h 298"/>
                  <a:gd name="T116" fmla="*/ 0 w 396"/>
                  <a:gd name="T117" fmla="*/ 2 h 298"/>
                  <a:gd name="T118" fmla="*/ 1 w 396"/>
                  <a:gd name="T119" fmla="*/ 1 h 298"/>
                  <a:gd name="T120" fmla="*/ 1 w 396"/>
                  <a:gd name="T121" fmla="*/ 1 h 298"/>
                  <a:gd name="T122" fmla="*/ 1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2 w 195"/>
                  <a:gd name="T1" fmla="*/ 0 h 263"/>
                  <a:gd name="T2" fmla="*/ 2 w 195"/>
                  <a:gd name="T3" fmla="*/ 0 h 263"/>
                  <a:gd name="T4" fmla="*/ 2 w 195"/>
                  <a:gd name="T5" fmla="*/ 0 h 263"/>
                  <a:gd name="T6" fmla="*/ 2 w 195"/>
                  <a:gd name="T7" fmla="*/ 1 h 263"/>
                  <a:gd name="T8" fmla="*/ 2 w 195"/>
                  <a:gd name="T9" fmla="*/ 0 h 263"/>
                  <a:gd name="T10" fmla="*/ 2 w 195"/>
                  <a:gd name="T11" fmla="*/ 0 h 263"/>
                  <a:gd name="T12" fmla="*/ 2 w 195"/>
                  <a:gd name="T13" fmla="*/ 0 h 263"/>
                  <a:gd name="T14" fmla="*/ 2 w 195"/>
                  <a:gd name="T15" fmla="*/ 0 h 263"/>
                  <a:gd name="T16" fmla="*/ 2 w 195"/>
                  <a:gd name="T17" fmla="*/ 0 h 263"/>
                  <a:gd name="T18" fmla="*/ 1 w 195"/>
                  <a:gd name="T19" fmla="*/ 0 h 263"/>
                  <a:gd name="T20" fmla="*/ 1 w 195"/>
                  <a:gd name="T21" fmla="*/ 0 h 263"/>
                  <a:gd name="T22" fmla="*/ 1 w 195"/>
                  <a:gd name="T23" fmla="*/ 0 h 263"/>
                  <a:gd name="T24" fmla="*/ 1 w 195"/>
                  <a:gd name="T25" fmla="*/ 1 h 263"/>
                  <a:gd name="T26" fmla="*/ 1 w 195"/>
                  <a:gd name="T27" fmla="*/ 1 h 263"/>
                  <a:gd name="T28" fmla="*/ 1 w 195"/>
                  <a:gd name="T29" fmla="*/ 1 h 263"/>
                  <a:gd name="T30" fmla="*/ 1 w 195"/>
                  <a:gd name="T31" fmla="*/ 1 h 263"/>
                  <a:gd name="T32" fmla="*/ 1 w 195"/>
                  <a:gd name="T33" fmla="*/ 1 h 263"/>
                  <a:gd name="T34" fmla="*/ 1 w 195"/>
                  <a:gd name="T35" fmla="*/ 1 h 263"/>
                  <a:gd name="T36" fmla="*/ 1 w 195"/>
                  <a:gd name="T37" fmla="*/ 1 h 263"/>
                  <a:gd name="T38" fmla="*/ 1 w 195"/>
                  <a:gd name="T39" fmla="*/ 1 h 263"/>
                  <a:gd name="T40" fmla="*/ 1 w 195"/>
                  <a:gd name="T41" fmla="*/ 1 h 263"/>
                  <a:gd name="T42" fmla="*/ 1 w 195"/>
                  <a:gd name="T43" fmla="*/ 1 h 263"/>
                  <a:gd name="T44" fmla="*/ 1 w 195"/>
                  <a:gd name="T45" fmla="*/ 1 h 263"/>
                  <a:gd name="T46" fmla="*/ 1 w 195"/>
                  <a:gd name="T47" fmla="*/ 1 h 263"/>
                  <a:gd name="T48" fmla="*/ 1 w 195"/>
                  <a:gd name="T49" fmla="*/ 1 h 263"/>
                  <a:gd name="T50" fmla="*/ 1 w 195"/>
                  <a:gd name="T51" fmla="*/ 1 h 263"/>
                  <a:gd name="T52" fmla="*/ 1 w 195"/>
                  <a:gd name="T53" fmla="*/ 1 h 263"/>
                  <a:gd name="T54" fmla="*/ 1 w 195"/>
                  <a:gd name="T55" fmla="*/ 1 h 263"/>
                  <a:gd name="T56" fmla="*/ 1 w 195"/>
                  <a:gd name="T57" fmla="*/ 2 h 263"/>
                  <a:gd name="T58" fmla="*/ 1 w 195"/>
                  <a:gd name="T59" fmla="*/ 2 h 263"/>
                  <a:gd name="T60" fmla="*/ 1 w 195"/>
                  <a:gd name="T61" fmla="*/ 2 h 263"/>
                  <a:gd name="T62" fmla="*/ 0 w 195"/>
                  <a:gd name="T63" fmla="*/ 1 h 263"/>
                  <a:gd name="T64" fmla="*/ 2 w 195"/>
                  <a:gd name="T65" fmla="*/ 0 h 263"/>
                  <a:gd name="T66" fmla="*/ 2 w 195"/>
                  <a:gd name="T67" fmla="*/ 0 h 263"/>
                  <a:gd name="T68" fmla="*/ 2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 w 300"/>
                  <a:gd name="T1" fmla="*/ 2 h 371"/>
                  <a:gd name="T2" fmla="*/ 2 w 300"/>
                  <a:gd name="T3" fmla="*/ 2 h 371"/>
                  <a:gd name="T4" fmla="*/ 2 w 300"/>
                  <a:gd name="T5" fmla="*/ 2 h 371"/>
                  <a:gd name="T6" fmla="*/ 2 w 300"/>
                  <a:gd name="T7" fmla="*/ 2 h 371"/>
                  <a:gd name="T8" fmla="*/ 2 w 300"/>
                  <a:gd name="T9" fmla="*/ 2 h 371"/>
                  <a:gd name="T10" fmla="*/ 2 w 300"/>
                  <a:gd name="T11" fmla="*/ 1 h 371"/>
                  <a:gd name="T12" fmla="*/ 2 w 300"/>
                  <a:gd name="T13" fmla="*/ 1 h 371"/>
                  <a:gd name="T14" fmla="*/ 2 w 300"/>
                  <a:gd name="T15" fmla="*/ 1 h 371"/>
                  <a:gd name="T16" fmla="*/ 2 w 300"/>
                  <a:gd name="T17" fmla="*/ 1 h 371"/>
                  <a:gd name="T18" fmla="*/ 2 w 300"/>
                  <a:gd name="T19" fmla="*/ 1 h 371"/>
                  <a:gd name="T20" fmla="*/ 3 w 300"/>
                  <a:gd name="T21" fmla="*/ 1 h 371"/>
                  <a:gd name="T22" fmla="*/ 3 w 300"/>
                  <a:gd name="T23" fmla="*/ 0 h 371"/>
                  <a:gd name="T24" fmla="*/ 3 w 300"/>
                  <a:gd name="T25" fmla="*/ 0 h 371"/>
                  <a:gd name="T26" fmla="*/ 3 w 300"/>
                  <a:gd name="T27" fmla="*/ 0 h 371"/>
                  <a:gd name="T28" fmla="*/ 3 w 300"/>
                  <a:gd name="T29" fmla="*/ 0 h 371"/>
                  <a:gd name="T30" fmla="*/ 2 w 300"/>
                  <a:gd name="T31" fmla="*/ 0 h 371"/>
                  <a:gd name="T32" fmla="*/ 2 w 300"/>
                  <a:gd name="T33" fmla="*/ 0 h 371"/>
                  <a:gd name="T34" fmla="*/ 2 w 300"/>
                  <a:gd name="T35" fmla="*/ 0 h 371"/>
                  <a:gd name="T36" fmla="*/ 2 w 300"/>
                  <a:gd name="T37" fmla="*/ 0 h 371"/>
                  <a:gd name="T38" fmla="*/ 2 w 300"/>
                  <a:gd name="T39" fmla="*/ 0 h 371"/>
                  <a:gd name="T40" fmla="*/ 1 w 300"/>
                  <a:gd name="T41" fmla="*/ 0 h 371"/>
                  <a:gd name="T42" fmla="*/ 1 w 300"/>
                  <a:gd name="T43" fmla="*/ 0 h 371"/>
                  <a:gd name="T44" fmla="*/ 1 w 300"/>
                  <a:gd name="T45" fmla="*/ 0 h 371"/>
                  <a:gd name="T46" fmla="*/ 1 w 300"/>
                  <a:gd name="T47" fmla="*/ 0 h 371"/>
                  <a:gd name="T48" fmla="*/ 1 w 300"/>
                  <a:gd name="T49" fmla="*/ 0 h 371"/>
                  <a:gd name="T50" fmla="*/ 1 w 300"/>
                  <a:gd name="T51" fmla="*/ 0 h 371"/>
                  <a:gd name="T52" fmla="*/ 1 w 300"/>
                  <a:gd name="T53" fmla="*/ 0 h 371"/>
                  <a:gd name="T54" fmla="*/ 1 w 300"/>
                  <a:gd name="T55" fmla="*/ 0 h 371"/>
                  <a:gd name="T56" fmla="*/ 1 w 300"/>
                  <a:gd name="T57" fmla="*/ 1 h 371"/>
                  <a:gd name="T58" fmla="*/ 1 w 300"/>
                  <a:gd name="T59" fmla="*/ 1 h 371"/>
                  <a:gd name="T60" fmla="*/ 0 w 300"/>
                  <a:gd name="T61" fmla="*/ 1 h 371"/>
                  <a:gd name="T62" fmla="*/ 0 w 300"/>
                  <a:gd name="T63" fmla="*/ 1 h 371"/>
                  <a:gd name="T64" fmla="*/ 1 w 300"/>
                  <a:gd name="T65" fmla="*/ 1 h 371"/>
                  <a:gd name="T66" fmla="*/ 1 w 300"/>
                  <a:gd name="T67" fmla="*/ 2 h 371"/>
                  <a:gd name="T68" fmla="*/ 1 w 300"/>
                  <a:gd name="T69" fmla="*/ 2 h 371"/>
                  <a:gd name="T70" fmla="*/ 1 w 300"/>
                  <a:gd name="T71" fmla="*/ 2 h 371"/>
                  <a:gd name="T72" fmla="*/ 1 w 300"/>
                  <a:gd name="T73" fmla="*/ 2 h 371"/>
                  <a:gd name="T74" fmla="*/ 1 w 300"/>
                  <a:gd name="T75" fmla="*/ 2 h 371"/>
                  <a:gd name="T76" fmla="*/ 1 w 300"/>
                  <a:gd name="T77" fmla="*/ 2 h 371"/>
                  <a:gd name="T78" fmla="*/ 2 w 300"/>
                  <a:gd name="T79" fmla="*/ 2 h 371"/>
                  <a:gd name="T80" fmla="*/ 2 w 300"/>
                  <a:gd name="T81" fmla="*/ 2 h 371"/>
                  <a:gd name="T82" fmla="*/ 2 w 300"/>
                  <a:gd name="T83" fmla="*/ 2 h 371"/>
                  <a:gd name="T84" fmla="*/ 2 w 300"/>
                  <a:gd name="T85" fmla="*/ 2 h 371"/>
                  <a:gd name="T86" fmla="*/ 2 w 300"/>
                  <a:gd name="T87" fmla="*/ 2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0 w 139"/>
                  <a:gd name="T1" fmla="*/ 1 h 120"/>
                  <a:gd name="T2" fmla="*/ 0 w 139"/>
                  <a:gd name="T3" fmla="*/ 0 h 120"/>
                  <a:gd name="T4" fmla="*/ 1 w 139"/>
                  <a:gd name="T5" fmla="*/ 1 h 120"/>
                  <a:gd name="T6" fmla="*/ 0 w 139"/>
                  <a:gd name="T7" fmla="*/ 1 h 120"/>
                  <a:gd name="T8" fmla="*/ 0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2 h 224"/>
                  <a:gd name="T2" fmla="*/ 1 w 85"/>
                  <a:gd name="T3" fmla="*/ 0 h 224"/>
                  <a:gd name="T4" fmla="*/ 1 w 85"/>
                  <a:gd name="T5" fmla="*/ 2 h 224"/>
                  <a:gd name="T6" fmla="*/ 0 w 85"/>
                  <a:gd name="T7" fmla="*/ 2 h 224"/>
                  <a:gd name="T8" fmla="*/ 0 w 85"/>
                  <a:gd name="T9" fmla="*/ 2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1 w 63"/>
                  <a:gd name="T1" fmla="*/ 0 h 84"/>
                  <a:gd name="T2" fmla="*/ 1 w 63"/>
                  <a:gd name="T3" fmla="*/ 1 h 84"/>
                  <a:gd name="T4" fmla="*/ 1 w 63"/>
                  <a:gd name="T5" fmla="*/ 1 h 84"/>
                  <a:gd name="T6" fmla="*/ 0 w 63"/>
                  <a:gd name="T7" fmla="*/ 1 h 84"/>
                  <a:gd name="T8" fmla="*/ 1 w 63"/>
                  <a:gd name="T9" fmla="*/ 0 h 84"/>
                  <a:gd name="T10" fmla="*/ 1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0 w 111"/>
                  <a:gd name="T3" fmla="*/ 1 h 123"/>
                  <a:gd name="T4" fmla="*/ 0 w 111"/>
                  <a:gd name="T5" fmla="*/ 1 h 123"/>
                  <a:gd name="T6" fmla="*/ 0 w 111"/>
                  <a:gd name="T7" fmla="*/ 1 h 123"/>
                  <a:gd name="T8" fmla="*/ 0 w 111"/>
                  <a:gd name="T9" fmla="*/ 1 h 123"/>
                  <a:gd name="T10" fmla="*/ 0 w 111"/>
                  <a:gd name="T11" fmla="*/ 1 h 123"/>
                  <a:gd name="T12" fmla="*/ 0 w 111"/>
                  <a:gd name="T13" fmla="*/ 1 h 123"/>
                  <a:gd name="T14" fmla="*/ 0 w 111"/>
                  <a:gd name="T15" fmla="*/ 1 h 123"/>
                  <a:gd name="T16" fmla="*/ 0 w 111"/>
                  <a:gd name="T17" fmla="*/ 1 h 123"/>
                  <a:gd name="T18" fmla="*/ 0 w 111"/>
                  <a:gd name="T19" fmla="*/ 1 h 123"/>
                  <a:gd name="T20" fmla="*/ 0 w 111"/>
                  <a:gd name="T21" fmla="*/ 1 h 123"/>
                  <a:gd name="T22" fmla="*/ 0 w 111"/>
                  <a:gd name="T23" fmla="*/ 1 h 123"/>
                  <a:gd name="T24" fmla="*/ 0 w 111"/>
                  <a:gd name="T25" fmla="*/ 1 h 123"/>
                  <a:gd name="T26" fmla="*/ 0 w 111"/>
                  <a:gd name="T27" fmla="*/ 1 h 123"/>
                  <a:gd name="T28" fmla="*/ 0 w 111"/>
                  <a:gd name="T29" fmla="*/ 1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0 w 175"/>
                  <a:gd name="T1" fmla="*/ 1 h 376"/>
                  <a:gd name="T2" fmla="*/ 0 w 175"/>
                  <a:gd name="T3" fmla="*/ 1 h 376"/>
                  <a:gd name="T4" fmla="*/ 0 w 175"/>
                  <a:gd name="T5" fmla="*/ 1 h 376"/>
                  <a:gd name="T6" fmla="*/ 0 w 175"/>
                  <a:gd name="T7" fmla="*/ 1 h 376"/>
                  <a:gd name="T8" fmla="*/ 0 w 175"/>
                  <a:gd name="T9" fmla="*/ 1 h 376"/>
                  <a:gd name="T10" fmla="*/ 0 w 175"/>
                  <a:gd name="T11" fmla="*/ 1 h 376"/>
                  <a:gd name="T12" fmla="*/ 0 w 175"/>
                  <a:gd name="T13" fmla="*/ 2 h 376"/>
                  <a:gd name="T14" fmla="*/ 0 w 175"/>
                  <a:gd name="T15" fmla="*/ 2 h 376"/>
                  <a:gd name="T16" fmla="*/ 0 w 175"/>
                  <a:gd name="T17" fmla="*/ 2 h 376"/>
                  <a:gd name="T18" fmla="*/ 0 w 175"/>
                  <a:gd name="T19" fmla="*/ 2 h 376"/>
                  <a:gd name="T20" fmla="*/ 0 w 175"/>
                  <a:gd name="T21" fmla="*/ 2 h 376"/>
                  <a:gd name="T22" fmla="*/ 0 w 175"/>
                  <a:gd name="T23" fmla="*/ 2 h 376"/>
                  <a:gd name="T24" fmla="*/ 0 w 175"/>
                  <a:gd name="T25" fmla="*/ 2 h 376"/>
                  <a:gd name="T26" fmla="*/ 0 w 175"/>
                  <a:gd name="T27" fmla="*/ 2 h 376"/>
                  <a:gd name="T28" fmla="*/ 0 w 175"/>
                  <a:gd name="T29" fmla="*/ 2 h 376"/>
                  <a:gd name="T30" fmla="*/ 0 w 175"/>
                  <a:gd name="T31" fmla="*/ 2 h 376"/>
                  <a:gd name="T32" fmla="*/ 0 w 175"/>
                  <a:gd name="T33" fmla="*/ 3 h 376"/>
                  <a:gd name="T34" fmla="*/ 0 w 175"/>
                  <a:gd name="T35" fmla="*/ 3 h 376"/>
                  <a:gd name="T36" fmla="*/ 0 w 175"/>
                  <a:gd name="T37" fmla="*/ 3 h 376"/>
                  <a:gd name="T38" fmla="*/ 0 w 175"/>
                  <a:gd name="T39" fmla="*/ 3 h 376"/>
                  <a:gd name="T40" fmla="*/ 0 w 175"/>
                  <a:gd name="T41" fmla="*/ 3 h 376"/>
                  <a:gd name="T42" fmla="*/ 0 w 175"/>
                  <a:gd name="T43" fmla="*/ 3 h 376"/>
                  <a:gd name="T44" fmla="*/ 0 w 175"/>
                  <a:gd name="T45" fmla="*/ 3 h 376"/>
                  <a:gd name="T46" fmla="*/ 0 w 175"/>
                  <a:gd name="T47" fmla="*/ 3 h 376"/>
                  <a:gd name="T48" fmla="*/ 0 w 175"/>
                  <a:gd name="T49" fmla="*/ 3 h 376"/>
                  <a:gd name="T50" fmla="*/ 0 w 175"/>
                  <a:gd name="T51" fmla="*/ 3 h 376"/>
                  <a:gd name="T52" fmla="*/ 0 w 175"/>
                  <a:gd name="T53" fmla="*/ 3 h 376"/>
                  <a:gd name="T54" fmla="*/ 0 w 175"/>
                  <a:gd name="T55" fmla="*/ 3 h 376"/>
                  <a:gd name="T56" fmla="*/ 0 w 175"/>
                  <a:gd name="T57" fmla="*/ 3 h 376"/>
                  <a:gd name="T58" fmla="*/ 0 w 175"/>
                  <a:gd name="T59" fmla="*/ 3 h 376"/>
                  <a:gd name="T60" fmla="*/ 0 w 175"/>
                  <a:gd name="T61" fmla="*/ 3 h 376"/>
                  <a:gd name="T62" fmla="*/ 0 w 175"/>
                  <a:gd name="T63" fmla="*/ 3 h 376"/>
                  <a:gd name="T64" fmla="*/ 0 w 175"/>
                  <a:gd name="T65" fmla="*/ 3 h 376"/>
                  <a:gd name="T66" fmla="*/ 0 w 175"/>
                  <a:gd name="T67" fmla="*/ 3 h 376"/>
                  <a:gd name="T68" fmla="*/ 0 w 175"/>
                  <a:gd name="T69" fmla="*/ 2 h 376"/>
                  <a:gd name="T70" fmla="*/ 0 w 175"/>
                  <a:gd name="T71" fmla="*/ 2 h 376"/>
                  <a:gd name="T72" fmla="*/ 0 w 175"/>
                  <a:gd name="T73" fmla="*/ 2 h 376"/>
                  <a:gd name="T74" fmla="*/ 0 w 175"/>
                  <a:gd name="T75" fmla="*/ 2 h 376"/>
                  <a:gd name="T76" fmla="*/ 0 w 175"/>
                  <a:gd name="T77" fmla="*/ 2 h 376"/>
                  <a:gd name="T78" fmla="*/ 0 w 175"/>
                  <a:gd name="T79" fmla="*/ 2 h 376"/>
                  <a:gd name="T80" fmla="*/ 0 w 175"/>
                  <a:gd name="T81" fmla="*/ 2 h 376"/>
                  <a:gd name="T82" fmla="*/ 0 w 175"/>
                  <a:gd name="T83" fmla="*/ 1 h 376"/>
                  <a:gd name="T84" fmla="*/ 0 w 175"/>
                  <a:gd name="T85" fmla="*/ 1 h 376"/>
                  <a:gd name="T86" fmla="*/ 0 w 175"/>
                  <a:gd name="T87" fmla="*/ 1 h 376"/>
                  <a:gd name="T88" fmla="*/ 0 w 175"/>
                  <a:gd name="T89" fmla="*/ 1 h 376"/>
                  <a:gd name="T90" fmla="*/ 1 w 175"/>
                  <a:gd name="T91" fmla="*/ 1 h 376"/>
                  <a:gd name="T92" fmla="*/ 1 w 175"/>
                  <a:gd name="T93" fmla="*/ 1 h 376"/>
                  <a:gd name="T94" fmla="*/ 1 w 175"/>
                  <a:gd name="T95" fmla="*/ 1 h 376"/>
                  <a:gd name="T96" fmla="*/ 1 w 175"/>
                  <a:gd name="T97" fmla="*/ 1 h 376"/>
                  <a:gd name="T98" fmla="*/ 1 w 175"/>
                  <a:gd name="T99" fmla="*/ 1 h 376"/>
                  <a:gd name="T100" fmla="*/ 1 w 175"/>
                  <a:gd name="T101" fmla="*/ 1 h 376"/>
                  <a:gd name="T102" fmla="*/ 1 w 175"/>
                  <a:gd name="T103" fmla="*/ 0 h 376"/>
                  <a:gd name="T104" fmla="*/ 0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1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3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2 h 613"/>
                    <a:gd name="T2" fmla="*/ 7 w 811"/>
                    <a:gd name="T3" fmla="*/ 0 h 613"/>
                    <a:gd name="T4" fmla="*/ 3 w 811"/>
                    <a:gd name="T5" fmla="*/ 4 h 613"/>
                    <a:gd name="T6" fmla="*/ 0 w 811"/>
                    <a:gd name="T7" fmla="*/ 2 h 613"/>
                    <a:gd name="T8" fmla="*/ 0 w 811"/>
                    <a:gd name="T9" fmla="*/ 2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4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4 w 504"/>
                    <a:gd name="T1" fmla="*/ 1 h 313"/>
                    <a:gd name="T2" fmla="*/ 4 w 504"/>
                    <a:gd name="T3" fmla="*/ 2 h 313"/>
                    <a:gd name="T4" fmla="*/ 3 w 504"/>
                    <a:gd name="T5" fmla="*/ 2 h 313"/>
                    <a:gd name="T6" fmla="*/ 3 w 504"/>
                    <a:gd name="T7" fmla="*/ 2 h 313"/>
                    <a:gd name="T8" fmla="*/ 3 w 504"/>
                    <a:gd name="T9" fmla="*/ 3 h 313"/>
                    <a:gd name="T10" fmla="*/ 2 w 504"/>
                    <a:gd name="T11" fmla="*/ 3 h 313"/>
                    <a:gd name="T12" fmla="*/ 1 w 504"/>
                    <a:gd name="T13" fmla="*/ 3 h 313"/>
                    <a:gd name="T14" fmla="*/ 1 w 504"/>
                    <a:gd name="T15" fmla="*/ 3 h 313"/>
                    <a:gd name="T16" fmla="*/ 1 w 504"/>
                    <a:gd name="T17" fmla="*/ 3 h 313"/>
                    <a:gd name="T18" fmla="*/ 1 w 504"/>
                    <a:gd name="T19" fmla="*/ 3 h 313"/>
                    <a:gd name="T20" fmla="*/ 1 w 504"/>
                    <a:gd name="T21" fmla="*/ 3 h 313"/>
                    <a:gd name="T22" fmla="*/ 0 w 504"/>
                    <a:gd name="T23" fmla="*/ 3 h 313"/>
                    <a:gd name="T24" fmla="*/ 1 w 504"/>
                    <a:gd name="T25" fmla="*/ 3 h 313"/>
                    <a:gd name="T26" fmla="*/ 1 w 504"/>
                    <a:gd name="T27" fmla="*/ 3 h 313"/>
                    <a:gd name="T28" fmla="*/ 1 w 504"/>
                    <a:gd name="T29" fmla="*/ 3 h 313"/>
                    <a:gd name="T30" fmla="*/ 1 w 504"/>
                    <a:gd name="T31" fmla="*/ 3 h 313"/>
                    <a:gd name="T32" fmla="*/ 1 w 504"/>
                    <a:gd name="T33" fmla="*/ 3 h 313"/>
                    <a:gd name="T34" fmla="*/ 1 w 504"/>
                    <a:gd name="T35" fmla="*/ 3 h 313"/>
                    <a:gd name="T36" fmla="*/ 1 w 504"/>
                    <a:gd name="T37" fmla="*/ 3 h 313"/>
                    <a:gd name="T38" fmla="*/ 1 w 504"/>
                    <a:gd name="T39" fmla="*/ 3 h 313"/>
                    <a:gd name="T40" fmla="*/ 1 w 504"/>
                    <a:gd name="T41" fmla="*/ 3 h 313"/>
                    <a:gd name="T42" fmla="*/ 1 w 504"/>
                    <a:gd name="T43" fmla="*/ 2 h 313"/>
                    <a:gd name="T44" fmla="*/ 1 w 504"/>
                    <a:gd name="T45" fmla="*/ 2 h 313"/>
                    <a:gd name="T46" fmla="*/ 1 w 504"/>
                    <a:gd name="T47" fmla="*/ 2 h 313"/>
                    <a:gd name="T48" fmla="*/ 1 w 504"/>
                    <a:gd name="T49" fmla="*/ 2 h 313"/>
                    <a:gd name="T50" fmla="*/ 1 w 504"/>
                    <a:gd name="T51" fmla="*/ 2 h 313"/>
                    <a:gd name="T52" fmla="*/ 1 w 504"/>
                    <a:gd name="T53" fmla="*/ 2 h 313"/>
                    <a:gd name="T54" fmla="*/ 1 w 504"/>
                    <a:gd name="T55" fmla="*/ 2 h 313"/>
                    <a:gd name="T56" fmla="*/ 1 w 504"/>
                    <a:gd name="T57" fmla="*/ 2 h 313"/>
                    <a:gd name="T58" fmla="*/ 1 w 504"/>
                    <a:gd name="T59" fmla="*/ 2 h 313"/>
                    <a:gd name="T60" fmla="*/ 1 w 504"/>
                    <a:gd name="T61" fmla="*/ 2 h 313"/>
                    <a:gd name="T62" fmla="*/ 2 w 504"/>
                    <a:gd name="T63" fmla="*/ 2 h 313"/>
                    <a:gd name="T64" fmla="*/ 2 w 504"/>
                    <a:gd name="T65" fmla="*/ 2 h 313"/>
                    <a:gd name="T66" fmla="*/ 2 w 504"/>
                    <a:gd name="T67" fmla="*/ 2 h 313"/>
                    <a:gd name="T68" fmla="*/ 2 w 504"/>
                    <a:gd name="T69" fmla="*/ 2 h 313"/>
                    <a:gd name="T70" fmla="*/ 2 w 504"/>
                    <a:gd name="T71" fmla="*/ 2 h 313"/>
                    <a:gd name="T72" fmla="*/ 2 w 504"/>
                    <a:gd name="T73" fmla="*/ 2 h 313"/>
                    <a:gd name="T74" fmla="*/ 2 w 504"/>
                    <a:gd name="T75" fmla="*/ 2 h 313"/>
                    <a:gd name="T76" fmla="*/ 2 w 504"/>
                    <a:gd name="T77" fmla="*/ 2 h 313"/>
                    <a:gd name="T78" fmla="*/ 2 w 504"/>
                    <a:gd name="T79" fmla="*/ 2 h 313"/>
                    <a:gd name="T80" fmla="*/ 2 w 504"/>
                    <a:gd name="T81" fmla="*/ 2 h 313"/>
                    <a:gd name="T82" fmla="*/ 2 w 504"/>
                    <a:gd name="T83" fmla="*/ 2 h 313"/>
                    <a:gd name="T84" fmla="*/ 3 w 504"/>
                    <a:gd name="T85" fmla="*/ 0 h 313"/>
                    <a:gd name="T86" fmla="*/ 4 w 504"/>
                    <a:gd name="T87" fmla="*/ 1 h 313"/>
                    <a:gd name="T88" fmla="*/ 4 w 504"/>
                    <a:gd name="T89" fmla="*/ 1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2 w 644"/>
                    <a:gd name="T1" fmla="*/ 1 h 1183"/>
                    <a:gd name="T2" fmla="*/ 0 w 644"/>
                    <a:gd name="T3" fmla="*/ 5 h 1183"/>
                    <a:gd name="T4" fmla="*/ 1 w 644"/>
                    <a:gd name="T5" fmla="*/ 9 h 1183"/>
                    <a:gd name="T6" fmla="*/ 1 w 644"/>
                    <a:gd name="T7" fmla="*/ 10 h 1183"/>
                    <a:gd name="T8" fmla="*/ 3 w 644"/>
                    <a:gd name="T9" fmla="*/ 10 h 1183"/>
                    <a:gd name="T10" fmla="*/ 3 w 644"/>
                    <a:gd name="T11" fmla="*/ 9 h 1183"/>
                    <a:gd name="T12" fmla="*/ 4 w 644"/>
                    <a:gd name="T13" fmla="*/ 9 h 1183"/>
                    <a:gd name="T14" fmla="*/ 5 w 644"/>
                    <a:gd name="T15" fmla="*/ 5 h 1183"/>
                    <a:gd name="T16" fmla="*/ 6 w 644"/>
                    <a:gd name="T17" fmla="*/ 2 h 1183"/>
                    <a:gd name="T18" fmla="*/ 5 w 644"/>
                    <a:gd name="T19" fmla="*/ 0 h 1183"/>
                    <a:gd name="T20" fmla="*/ 2 w 644"/>
                    <a:gd name="T21" fmla="*/ 1 h 1183"/>
                    <a:gd name="T22" fmla="*/ 2 w 644"/>
                    <a:gd name="T23" fmla="*/ 1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2 w 190"/>
                    <a:gd name="T1" fmla="*/ 4 h 537"/>
                    <a:gd name="T2" fmla="*/ 2 w 190"/>
                    <a:gd name="T3" fmla="*/ 2 h 537"/>
                    <a:gd name="T4" fmla="*/ 1 w 190"/>
                    <a:gd name="T5" fmla="*/ 0 h 537"/>
                    <a:gd name="T6" fmla="*/ 0 w 190"/>
                    <a:gd name="T7" fmla="*/ 1 h 537"/>
                    <a:gd name="T8" fmla="*/ 2 w 190"/>
                    <a:gd name="T9" fmla="*/ 4 h 537"/>
                    <a:gd name="T10" fmla="*/ 2 w 190"/>
                    <a:gd name="T11" fmla="*/ 4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2 w 190"/>
                    <a:gd name="T1" fmla="*/ 0 h 873"/>
                    <a:gd name="T2" fmla="*/ 1 w 190"/>
                    <a:gd name="T3" fmla="*/ 0 h 873"/>
                    <a:gd name="T4" fmla="*/ 2 w 190"/>
                    <a:gd name="T5" fmla="*/ 0 h 873"/>
                    <a:gd name="T6" fmla="*/ 0 w 190"/>
                    <a:gd name="T7" fmla="*/ 1 h 873"/>
                    <a:gd name="T8" fmla="*/ 1 w 190"/>
                    <a:gd name="T9" fmla="*/ 3 h 873"/>
                    <a:gd name="T10" fmla="*/ 1 w 190"/>
                    <a:gd name="T11" fmla="*/ 3 h 873"/>
                    <a:gd name="T12" fmla="*/ 1 w 190"/>
                    <a:gd name="T13" fmla="*/ 4 h 873"/>
                    <a:gd name="T14" fmla="*/ 1 w 190"/>
                    <a:gd name="T15" fmla="*/ 6 h 873"/>
                    <a:gd name="T16" fmla="*/ 2 w 190"/>
                    <a:gd name="T17" fmla="*/ 3 h 873"/>
                    <a:gd name="T18" fmla="*/ 2 w 190"/>
                    <a:gd name="T19" fmla="*/ 0 h 873"/>
                    <a:gd name="T20" fmla="*/ 2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 w 346"/>
                    <a:gd name="T1" fmla="*/ 2 h 154"/>
                    <a:gd name="T2" fmla="*/ 0 w 346"/>
                    <a:gd name="T3" fmla="*/ 1 h 154"/>
                    <a:gd name="T4" fmla="*/ 2 w 346"/>
                    <a:gd name="T5" fmla="*/ 0 h 154"/>
                    <a:gd name="T6" fmla="*/ 3 w 346"/>
                    <a:gd name="T7" fmla="*/ 1 h 154"/>
                    <a:gd name="T8" fmla="*/ 2 w 346"/>
                    <a:gd name="T9" fmla="*/ 2 h 154"/>
                    <a:gd name="T10" fmla="*/ 2 w 346"/>
                    <a:gd name="T11" fmla="*/ 2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1 h 352"/>
                    <a:gd name="T4" fmla="*/ 0 w 287"/>
                    <a:gd name="T5" fmla="*/ 1 h 352"/>
                    <a:gd name="T6" fmla="*/ 0 w 287"/>
                    <a:gd name="T7" fmla="*/ 2 h 352"/>
                    <a:gd name="T8" fmla="*/ 1 w 287"/>
                    <a:gd name="T9" fmla="*/ 2 h 352"/>
                    <a:gd name="T10" fmla="*/ 1 w 287"/>
                    <a:gd name="T11" fmla="*/ 2 h 352"/>
                    <a:gd name="T12" fmla="*/ 2 w 287"/>
                    <a:gd name="T13" fmla="*/ 2 h 352"/>
                    <a:gd name="T14" fmla="*/ 2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1 h 139"/>
                    <a:gd name="T2" fmla="*/ 0 w 87"/>
                    <a:gd name="T3" fmla="*/ 0 h 139"/>
                    <a:gd name="T4" fmla="*/ 1 w 87"/>
                    <a:gd name="T5" fmla="*/ 0 h 139"/>
                    <a:gd name="T6" fmla="*/ 1 w 87"/>
                    <a:gd name="T7" fmla="*/ 0 h 139"/>
                    <a:gd name="T8" fmla="*/ 1 w 87"/>
                    <a:gd name="T9" fmla="*/ 1 h 139"/>
                    <a:gd name="T10" fmla="*/ 1 w 87"/>
                    <a:gd name="T11" fmla="*/ 1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1 h 159"/>
                    <a:gd name="T16" fmla="*/ 1 w 196"/>
                    <a:gd name="T17" fmla="*/ 1 h 159"/>
                    <a:gd name="T18" fmla="*/ 1 w 196"/>
                    <a:gd name="T19" fmla="*/ 1 h 159"/>
                    <a:gd name="T20" fmla="*/ 1 w 196"/>
                    <a:gd name="T21" fmla="*/ 1 h 159"/>
                    <a:gd name="T22" fmla="*/ 1 w 196"/>
                    <a:gd name="T23" fmla="*/ 1 h 159"/>
                    <a:gd name="T24" fmla="*/ 1 w 196"/>
                    <a:gd name="T25" fmla="*/ 1 h 159"/>
                    <a:gd name="T26" fmla="*/ 1 w 196"/>
                    <a:gd name="T27" fmla="*/ 1 h 159"/>
                    <a:gd name="T28" fmla="*/ 1 w 196"/>
                    <a:gd name="T29" fmla="*/ 1 h 159"/>
                    <a:gd name="T30" fmla="*/ 1 w 196"/>
                    <a:gd name="T31" fmla="*/ 1 h 159"/>
                    <a:gd name="T32" fmla="*/ 1 w 196"/>
                    <a:gd name="T33" fmla="*/ 1 h 159"/>
                    <a:gd name="T34" fmla="*/ 1 w 196"/>
                    <a:gd name="T35" fmla="*/ 1 h 159"/>
                    <a:gd name="T36" fmla="*/ 1 w 196"/>
                    <a:gd name="T37" fmla="*/ 1 h 159"/>
                    <a:gd name="T38" fmla="*/ 1 w 196"/>
                    <a:gd name="T39" fmla="*/ 1 h 159"/>
                    <a:gd name="T40" fmla="*/ 1 w 196"/>
                    <a:gd name="T41" fmla="*/ 1 h 159"/>
                    <a:gd name="T42" fmla="*/ 1 w 196"/>
                    <a:gd name="T43" fmla="*/ 2 h 159"/>
                    <a:gd name="T44" fmla="*/ 1 w 196"/>
                    <a:gd name="T45" fmla="*/ 2 h 159"/>
                    <a:gd name="T46" fmla="*/ 1 w 196"/>
                    <a:gd name="T47" fmla="*/ 2 h 159"/>
                    <a:gd name="T48" fmla="*/ 1 w 196"/>
                    <a:gd name="T49" fmla="*/ 2 h 159"/>
                    <a:gd name="T50" fmla="*/ 1 w 196"/>
                    <a:gd name="T51" fmla="*/ 2 h 159"/>
                    <a:gd name="T52" fmla="*/ 1 w 196"/>
                    <a:gd name="T53" fmla="*/ 2 h 159"/>
                    <a:gd name="T54" fmla="*/ 1 w 196"/>
                    <a:gd name="T55" fmla="*/ 2 h 159"/>
                    <a:gd name="T56" fmla="*/ 1 w 196"/>
                    <a:gd name="T57" fmla="*/ 2 h 159"/>
                    <a:gd name="T58" fmla="*/ 1 w 196"/>
                    <a:gd name="T59" fmla="*/ 2 h 159"/>
                    <a:gd name="T60" fmla="*/ 1 w 196"/>
                    <a:gd name="T61" fmla="*/ 2 h 159"/>
                    <a:gd name="T62" fmla="*/ 1 w 196"/>
                    <a:gd name="T63" fmla="*/ 2 h 159"/>
                    <a:gd name="T64" fmla="*/ 1 w 196"/>
                    <a:gd name="T65" fmla="*/ 2 h 159"/>
                    <a:gd name="T66" fmla="*/ 2 w 196"/>
                    <a:gd name="T67" fmla="*/ 2 h 159"/>
                    <a:gd name="T68" fmla="*/ 2 w 196"/>
                    <a:gd name="T69" fmla="*/ 2 h 159"/>
                    <a:gd name="T70" fmla="*/ 2 w 196"/>
                    <a:gd name="T71" fmla="*/ 2 h 159"/>
                    <a:gd name="T72" fmla="*/ 2 w 196"/>
                    <a:gd name="T73" fmla="*/ 2 h 159"/>
                    <a:gd name="T74" fmla="*/ 2 w 196"/>
                    <a:gd name="T75" fmla="*/ 2 h 159"/>
                    <a:gd name="T76" fmla="*/ 2 w 196"/>
                    <a:gd name="T77" fmla="*/ 2 h 159"/>
                    <a:gd name="T78" fmla="*/ 2 w 196"/>
                    <a:gd name="T79" fmla="*/ 1 h 159"/>
                    <a:gd name="T80" fmla="*/ 2 w 196"/>
                    <a:gd name="T81" fmla="*/ 1 h 159"/>
                    <a:gd name="T82" fmla="*/ 2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 h 234"/>
                    <a:gd name="T2" fmla="*/ 0 w 501"/>
                    <a:gd name="T3" fmla="*/ 1 h 234"/>
                    <a:gd name="T4" fmla="*/ 1 w 501"/>
                    <a:gd name="T5" fmla="*/ 1 h 234"/>
                    <a:gd name="T6" fmla="*/ 1 w 501"/>
                    <a:gd name="T7" fmla="*/ 1 h 234"/>
                    <a:gd name="T8" fmla="*/ 1 w 501"/>
                    <a:gd name="T9" fmla="*/ 1 h 234"/>
                    <a:gd name="T10" fmla="*/ 1 w 501"/>
                    <a:gd name="T11" fmla="*/ 1 h 234"/>
                    <a:gd name="T12" fmla="*/ 1 w 501"/>
                    <a:gd name="T13" fmla="*/ 1 h 234"/>
                    <a:gd name="T14" fmla="*/ 1 w 501"/>
                    <a:gd name="T15" fmla="*/ 1 h 234"/>
                    <a:gd name="T16" fmla="*/ 1 w 501"/>
                    <a:gd name="T17" fmla="*/ 1 h 234"/>
                    <a:gd name="T18" fmla="*/ 1 w 501"/>
                    <a:gd name="T19" fmla="*/ 1 h 234"/>
                    <a:gd name="T20" fmla="*/ 1 w 501"/>
                    <a:gd name="T21" fmla="*/ 1 h 234"/>
                    <a:gd name="T22" fmla="*/ 1 w 501"/>
                    <a:gd name="T23" fmla="*/ 1 h 234"/>
                    <a:gd name="T24" fmla="*/ 1 w 501"/>
                    <a:gd name="T25" fmla="*/ 1 h 234"/>
                    <a:gd name="T26" fmla="*/ 1 w 501"/>
                    <a:gd name="T27" fmla="*/ 1 h 234"/>
                    <a:gd name="T28" fmla="*/ 1 w 501"/>
                    <a:gd name="T29" fmla="*/ 1 h 234"/>
                    <a:gd name="T30" fmla="*/ 1 w 501"/>
                    <a:gd name="T31" fmla="*/ 1 h 234"/>
                    <a:gd name="T32" fmla="*/ 1 w 501"/>
                    <a:gd name="T33" fmla="*/ 1 h 234"/>
                    <a:gd name="T34" fmla="*/ 1 w 501"/>
                    <a:gd name="T35" fmla="*/ 1 h 234"/>
                    <a:gd name="T36" fmla="*/ 1 w 501"/>
                    <a:gd name="T37" fmla="*/ 1 h 234"/>
                    <a:gd name="T38" fmla="*/ 1 w 501"/>
                    <a:gd name="T39" fmla="*/ 1 h 234"/>
                    <a:gd name="T40" fmla="*/ 1 w 501"/>
                    <a:gd name="T41" fmla="*/ 1 h 234"/>
                    <a:gd name="T42" fmla="*/ 1 w 501"/>
                    <a:gd name="T43" fmla="*/ 1 h 234"/>
                    <a:gd name="T44" fmla="*/ 1 w 501"/>
                    <a:gd name="T45" fmla="*/ 1 h 234"/>
                    <a:gd name="T46" fmla="*/ 2 w 501"/>
                    <a:gd name="T47" fmla="*/ 1 h 234"/>
                    <a:gd name="T48" fmla="*/ 2 w 501"/>
                    <a:gd name="T49" fmla="*/ 0 h 234"/>
                    <a:gd name="T50" fmla="*/ 4 w 501"/>
                    <a:gd name="T51" fmla="*/ 0 h 234"/>
                    <a:gd name="T52" fmla="*/ 4 w 501"/>
                    <a:gd name="T53" fmla="*/ 1 h 234"/>
                    <a:gd name="T54" fmla="*/ 4 w 501"/>
                    <a:gd name="T55" fmla="*/ 1 h 234"/>
                    <a:gd name="T56" fmla="*/ 4 w 501"/>
                    <a:gd name="T57" fmla="*/ 1 h 234"/>
                    <a:gd name="T58" fmla="*/ 4 w 501"/>
                    <a:gd name="T59" fmla="*/ 1 h 234"/>
                    <a:gd name="T60" fmla="*/ 4 w 501"/>
                    <a:gd name="T61" fmla="*/ 1 h 234"/>
                    <a:gd name="T62" fmla="*/ 4 w 501"/>
                    <a:gd name="T63" fmla="*/ 1 h 234"/>
                    <a:gd name="T64" fmla="*/ 4 w 501"/>
                    <a:gd name="T65" fmla="*/ 1 h 234"/>
                    <a:gd name="T66" fmla="*/ 4 w 501"/>
                    <a:gd name="T67" fmla="*/ 1 h 234"/>
                    <a:gd name="T68" fmla="*/ 4 w 501"/>
                    <a:gd name="T69" fmla="*/ 1 h 234"/>
                    <a:gd name="T70" fmla="*/ 4 w 501"/>
                    <a:gd name="T71" fmla="*/ 1 h 234"/>
                    <a:gd name="T72" fmla="*/ 4 w 501"/>
                    <a:gd name="T73" fmla="*/ 1 h 234"/>
                    <a:gd name="T74" fmla="*/ 4 w 501"/>
                    <a:gd name="T75" fmla="*/ 1 h 234"/>
                    <a:gd name="T76" fmla="*/ 4 w 501"/>
                    <a:gd name="T77" fmla="*/ 1 h 234"/>
                    <a:gd name="T78" fmla="*/ 4 w 501"/>
                    <a:gd name="T79" fmla="*/ 2 h 234"/>
                    <a:gd name="T80" fmla="*/ 4 w 501"/>
                    <a:gd name="T81" fmla="*/ 2 h 234"/>
                    <a:gd name="T82" fmla="*/ 3 w 501"/>
                    <a:gd name="T83" fmla="*/ 2 h 234"/>
                    <a:gd name="T84" fmla="*/ 0 w 501"/>
                    <a:gd name="T85" fmla="*/ 1 h 234"/>
                    <a:gd name="T86" fmla="*/ 0 w 501"/>
                    <a:gd name="T87" fmla="*/ 1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3 w 467"/>
                    <a:gd name="T1" fmla="*/ 0 h 236"/>
                    <a:gd name="T2" fmla="*/ 3 w 467"/>
                    <a:gd name="T3" fmla="*/ 1 h 236"/>
                    <a:gd name="T4" fmla="*/ 3 w 467"/>
                    <a:gd name="T5" fmla="*/ 1 h 236"/>
                    <a:gd name="T6" fmla="*/ 3 w 467"/>
                    <a:gd name="T7" fmla="*/ 1 h 236"/>
                    <a:gd name="T8" fmla="*/ 3 w 467"/>
                    <a:gd name="T9" fmla="*/ 1 h 236"/>
                    <a:gd name="T10" fmla="*/ 3 w 467"/>
                    <a:gd name="T11" fmla="*/ 1 h 236"/>
                    <a:gd name="T12" fmla="*/ 3 w 467"/>
                    <a:gd name="T13" fmla="*/ 1 h 236"/>
                    <a:gd name="T14" fmla="*/ 3 w 467"/>
                    <a:gd name="T15" fmla="*/ 1 h 236"/>
                    <a:gd name="T16" fmla="*/ 4 w 467"/>
                    <a:gd name="T17" fmla="*/ 1 h 236"/>
                    <a:gd name="T18" fmla="*/ 4 w 467"/>
                    <a:gd name="T19" fmla="*/ 1 h 236"/>
                    <a:gd name="T20" fmla="*/ 4 w 467"/>
                    <a:gd name="T21" fmla="*/ 1 h 236"/>
                    <a:gd name="T22" fmla="*/ 4 w 467"/>
                    <a:gd name="T23" fmla="*/ 1 h 236"/>
                    <a:gd name="T24" fmla="*/ 4 w 467"/>
                    <a:gd name="T25" fmla="*/ 1 h 236"/>
                    <a:gd name="T26" fmla="*/ 3 w 467"/>
                    <a:gd name="T27" fmla="*/ 1 h 236"/>
                    <a:gd name="T28" fmla="*/ 3 w 467"/>
                    <a:gd name="T29" fmla="*/ 2 h 236"/>
                    <a:gd name="T30" fmla="*/ 3 w 467"/>
                    <a:gd name="T31" fmla="*/ 2 h 236"/>
                    <a:gd name="T32" fmla="*/ 3 w 467"/>
                    <a:gd name="T33" fmla="*/ 2 h 236"/>
                    <a:gd name="T34" fmla="*/ 3 w 467"/>
                    <a:gd name="T35" fmla="*/ 2 h 236"/>
                    <a:gd name="T36" fmla="*/ 3 w 467"/>
                    <a:gd name="T37" fmla="*/ 2 h 236"/>
                    <a:gd name="T38" fmla="*/ 3 w 467"/>
                    <a:gd name="T39" fmla="*/ 2 h 236"/>
                    <a:gd name="T40" fmla="*/ 3 w 467"/>
                    <a:gd name="T41" fmla="*/ 2 h 236"/>
                    <a:gd name="T42" fmla="*/ 3 w 467"/>
                    <a:gd name="T43" fmla="*/ 2 h 236"/>
                    <a:gd name="T44" fmla="*/ 3 w 467"/>
                    <a:gd name="T45" fmla="*/ 2 h 236"/>
                    <a:gd name="T46" fmla="*/ 2 w 467"/>
                    <a:gd name="T47" fmla="*/ 2 h 236"/>
                    <a:gd name="T48" fmla="*/ 2 w 467"/>
                    <a:gd name="T49" fmla="*/ 2 h 236"/>
                    <a:gd name="T50" fmla="*/ 2 w 467"/>
                    <a:gd name="T51" fmla="*/ 2 h 236"/>
                    <a:gd name="T52" fmla="*/ 2 w 467"/>
                    <a:gd name="T53" fmla="*/ 2 h 236"/>
                    <a:gd name="T54" fmla="*/ 2 w 467"/>
                    <a:gd name="T55" fmla="*/ 2 h 236"/>
                    <a:gd name="T56" fmla="*/ 2 w 467"/>
                    <a:gd name="T57" fmla="*/ 2 h 236"/>
                    <a:gd name="T58" fmla="*/ 2 w 467"/>
                    <a:gd name="T59" fmla="*/ 2 h 236"/>
                    <a:gd name="T60" fmla="*/ 1 w 467"/>
                    <a:gd name="T61" fmla="*/ 2 h 236"/>
                    <a:gd name="T62" fmla="*/ 1 w 467"/>
                    <a:gd name="T63" fmla="*/ 2 h 236"/>
                    <a:gd name="T64" fmla="*/ 1 w 467"/>
                    <a:gd name="T65" fmla="*/ 2 h 236"/>
                    <a:gd name="T66" fmla="*/ 1 w 467"/>
                    <a:gd name="T67" fmla="*/ 2 h 236"/>
                    <a:gd name="T68" fmla="*/ 1 w 467"/>
                    <a:gd name="T69" fmla="*/ 2 h 236"/>
                    <a:gd name="T70" fmla="*/ 1 w 467"/>
                    <a:gd name="T71" fmla="*/ 2 h 236"/>
                    <a:gd name="T72" fmla="*/ 1 w 467"/>
                    <a:gd name="T73" fmla="*/ 2 h 236"/>
                    <a:gd name="T74" fmla="*/ 1 w 467"/>
                    <a:gd name="T75" fmla="*/ 2 h 236"/>
                    <a:gd name="T76" fmla="*/ 1 w 467"/>
                    <a:gd name="T77" fmla="*/ 2 h 236"/>
                    <a:gd name="T78" fmla="*/ 1 w 467"/>
                    <a:gd name="T79" fmla="*/ 1 h 236"/>
                    <a:gd name="T80" fmla="*/ 2 w 467"/>
                    <a:gd name="T81" fmla="*/ 2 h 236"/>
                    <a:gd name="T82" fmla="*/ 2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0 h 135"/>
                    <a:gd name="T2" fmla="*/ 0 w 202"/>
                    <a:gd name="T3" fmla="*/ 0 h 135"/>
                    <a:gd name="T4" fmla="*/ 1 w 202"/>
                    <a:gd name="T5" fmla="*/ 0 h 135"/>
                    <a:gd name="T6" fmla="*/ 1 w 202"/>
                    <a:gd name="T7" fmla="*/ 0 h 135"/>
                    <a:gd name="T8" fmla="*/ 1 w 202"/>
                    <a:gd name="T9" fmla="*/ 0 h 135"/>
                    <a:gd name="T10" fmla="*/ 1 w 202"/>
                    <a:gd name="T11" fmla="*/ 0 h 135"/>
                    <a:gd name="T12" fmla="*/ 1 w 202"/>
                    <a:gd name="T13" fmla="*/ 0 h 135"/>
                    <a:gd name="T14" fmla="*/ 1 w 202"/>
                    <a:gd name="T15" fmla="*/ 0 h 135"/>
                    <a:gd name="T16" fmla="*/ 1 w 202"/>
                    <a:gd name="T17" fmla="*/ 0 h 135"/>
                    <a:gd name="T18" fmla="*/ 1 w 202"/>
                    <a:gd name="T19" fmla="*/ 0 h 135"/>
                    <a:gd name="T20" fmla="*/ 1 w 202"/>
                    <a:gd name="T21" fmla="*/ 0 h 135"/>
                    <a:gd name="T22" fmla="*/ 1 w 202"/>
                    <a:gd name="T23" fmla="*/ 0 h 135"/>
                    <a:gd name="T24" fmla="*/ 1 w 202"/>
                    <a:gd name="T25" fmla="*/ 0 h 135"/>
                    <a:gd name="T26" fmla="*/ 1 w 202"/>
                    <a:gd name="T27" fmla="*/ 0 h 135"/>
                    <a:gd name="T28" fmla="*/ 1 w 202"/>
                    <a:gd name="T29" fmla="*/ 0 h 135"/>
                    <a:gd name="T30" fmla="*/ 1 w 202"/>
                    <a:gd name="T31" fmla="*/ 0 h 135"/>
                    <a:gd name="T32" fmla="*/ 1 w 202"/>
                    <a:gd name="T33" fmla="*/ 0 h 135"/>
                    <a:gd name="T34" fmla="*/ 1 w 202"/>
                    <a:gd name="T35" fmla="*/ 0 h 135"/>
                    <a:gd name="T36" fmla="*/ 1 w 202"/>
                    <a:gd name="T37" fmla="*/ 0 h 135"/>
                    <a:gd name="T38" fmla="*/ 1 w 202"/>
                    <a:gd name="T39" fmla="*/ 0 h 135"/>
                    <a:gd name="T40" fmla="*/ 2 w 202"/>
                    <a:gd name="T41" fmla="*/ 0 h 135"/>
                    <a:gd name="T42" fmla="*/ 2 w 202"/>
                    <a:gd name="T43" fmla="*/ 0 h 135"/>
                    <a:gd name="T44" fmla="*/ 2 w 202"/>
                    <a:gd name="T45" fmla="*/ 0 h 135"/>
                    <a:gd name="T46" fmla="*/ 2 w 202"/>
                    <a:gd name="T47" fmla="*/ 0 h 135"/>
                    <a:gd name="T48" fmla="*/ 2 w 202"/>
                    <a:gd name="T49" fmla="*/ 0 h 135"/>
                    <a:gd name="T50" fmla="*/ 2 w 202"/>
                    <a:gd name="T51" fmla="*/ 0 h 135"/>
                    <a:gd name="T52" fmla="*/ 1 w 202"/>
                    <a:gd name="T53" fmla="*/ 0 h 135"/>
                    <a:gd name="T54" fmla="*/ 0 w 202"/>
                    <a:gd name="T55" fmla="*/ 1 h 135"/>
                    <a:gd name="T56" fmla="*/ 0 w 202"/>
                    <a:gd name="T57" fmla="*/ 0 h 135"/>
                    <a:gd name="T58" fmla="*/ 0 w 202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2 h 137"/>
                    <a:gd name="T2" fmla="*/ 0 w 214"/>
                    <a:gd name="T3" fmla="*/ 2 h 137"/>
                    <a:gd name="T4" fmla="*/ 1 w 214"/>
                    <a:gd name="T5" fmla="*/ 2 h 137"/>
                    <a:gd name="T6" fmla="*/ 1 w 214"/>
                    <a:gd name="T7" fmla="*/ 1 h 137"/>
                    <a:gd name="T8" fmla="*/ 1 w 214"/>
                    <a:gd name="T9" fmla="*/ 1 h 137"/>
                    <a:gd name="T10" fmla="*/ 1 w 214"/>
                    <a:gd name="T11" fmla="*/ 1 h 137"/>
                    <a:gd name="T12" fmla="*/ 1 w 214"/>
                    <a:gd name="T13" fmla="*/ 1 h 137"/>
                    <a:gd name="T14" fmla="*/ 1 w 214"/>
                    <a:gd name="T15" fmla="*/ 1 h 137"/>
                    <a:gd name="T16" fmla="*/ 1 w 214"/>
                    <a:gd name="T17" fmla="*/ 1 h 137"/>
                    <a:gd name="T18" fmla="*/ 1 w 214"/>
                    <a:gd name="T19" fmla="*/ 1 h 137"/>
                    <a:gd name="T20" fmla="*/ 1 w 214"/>
                    <a:gd name="T21" fmla="*/ 1 h 137"/>
                    <a:gd name="T22" fmla="*/ 1 w 214"/>
                    <a:gd name="T23" fmla="*/ 1 h 137"/>
                    <a:gd name="T24" fmla="*/ 1 w 214"/>
                    <a:gd name="T25" fmla="*/ 1 h 137"/>
                    <a:gd name="T26" fmla="*/ 1 w 214"/>
                    <a:gd name="T27" fmla="*/ 1 h 137"/>
                    <a:gd name="T28" fmla="*/ 1 w 214"/>
                    <a:gd name="T29" fmla="*/ 1 h 137"/>
                    <a:gd name="T30" fmla="*/ 1 w 214"/>
                    <a:gd name="T31" fmla="*/ 1 h 137"/>
                    <a:gd name="T32" fmla="*/ 1 w 214"/>
                    <a:gd name="T33" fmla="*/ 1 h 137"/>
                    <a:gd name="T34" fmla="*/ 1 w 214"/>
                    <a:gd name="T35" fmla="*/ 1 h 137"/>
                    <a:gd name="T36" fmla="*/ 1 w 214"/>
                    <a:gd name="T37" fmla="*/ 1 h 137"/>
                    <a:gd name="T38" fmla="*/ 2 w 214"/>
                    <a:gd name="T39" fmla="*/ 1 h 137"/>
                    <a:gd name="T40" fmla="*/ 2 w 214"/>
                    <a:gd name="T41" fmla="*/ 1 h 137"/>
                    <a:gd name="T42" fmla="*/ 2 w 214"/>
                    <a:gd name="T43" fmla="*/ 1 h 137"/>
                    <a:gd name="T44" fmla="*/ 2 w 214"/>
                    <a:gd name="T45" fmla="*/ 1 h 137"/>
                    <a:gd name="T46" fmla="*/ 2 w 214"/>
                    <a:gd name="T47" fmla="*/ 1 h 137"/>
                    <a:gd name="T48" fmla="*/ 2 w 214"/>
                    <a:gd name="T49" fmla="*/ 1 h 137"/>
                    <a:gd name="T50" fmla="*/ 2 w 214"/>
                    <a:gd name="T51" fmla="*/ 1 h 137"/>
                    <a:gd name="T52" fmla="*/ 2 w 214"/>
                    <a:gd name="T53" fmla="*/ 1 h 137"/>
                    <a:gd name="T54" fmla="*/ 2 w 214"/>
                    <a:gd name="T55" fmla="*/ 0 h 137"/>
                    <a:gd name="T56" fmla="*/ 2 w 214"/>
                    <a:gd name="T57" fmla="*/ 0 h 137"/>
                    <a:gd name="T58" fmla="*/ 2 w 214"/>
                    <a:gd name="T59" fmla="*/ 1 h 137"/>
                    <a:gd name="T60" fmla="*/ 1 w 214"/>
                    <a:gd name="T61" fmla="*/ 1 h 137"/>
                    <a:gd name="T62" fmla="*/ 0 w 214"/>
                    <a:gd name="T63" fmla="*/ 2 h 137"/>
                    <a:gd name="T64" fmla="*/ 0 w 214"/>
                    <a:gd name="T65" fmla="*/ 2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 w 350"/>
                    <a:gd name="T1" fmla="*/ 0 h 183"/>
                    <a:gd name="T2" fmla="*/ 2 w 350"/>
                    <a:gd name="T3" fmla="*/ 0 h 183"/>
                    <a:gd name="T4" fmla="*/ 2 w 350"/>
                    <a:gd name="T5" fmla="*/ 0 h 183"/>
                    <a:gd name="T6" fmla="*/ 1 w 350"/>
                    <a:gd name="T7" fmla="*/ 0 h 183"/>
                    <a:gd name="T8" fmla="*/ 0 w 350"/>
                    <a:gd name="T9" fmla="*/ 0 h 183"/>
                    <a:gd name="T10" fmla="*/ 1 w 350"/>
                    <a:gd name="T11" fmla="*/ 1 h 183"/>
                    <a:gd name="T12" fmla="*/ 3 w 350"/>
                    <a:gd name="T13" fmla="*/ 1 h 183"/>
                    <a:gd name="T14" fmla="*/ 3 w 350"/>
                    <a:gd name="T15" fmla="*/ 1 h 183"/>
                    <a:gd name="T16" fmla="*/ 3 w 350"/>
                    <a:gd name="T17" fmla="*/ 0 h 183"/>
                    <a:gd name="T18" fmla="*/ 3 w 350"/>
                    <a:gd name="T19" fmla="*/ 0 h 183"/>
                    <a:gd name="T20" fmla="*/ 3 w 350"/>
                    <a:gd name="T21" fmla="*/ 0 h 183"/>
                    <a:gd name="T22" fmla="*/ 3 w 350"/>
                    <a:gd name="T23" fmla="*/ 0 h 183"/>
                    <a:gd name="T24" fmla="*/ 3 w 350"/>
                    <a:gd name="T25" fmla="*/ 0 h 183"/>
                    <a:gd name="T26" fmla="*/ 3 w 350"/>
                    <a:gd name="T27" fmla="*/ 0 h 183"/>
                    <a:gd name="T28" fmla="*/ 3 w 350"/>
                    <a:gd name="T29" fmla="*/ 0 h 183"/>
                    <a:gd name="T30" fmla="*/ 3 w 350"/>
                    <a:gd name="T31" fmla="*/ 0 h 183"/>
                    <a:gd name="T32" fmla="*/ 3 w 350"/>
                    <a:gd name="T33" fmla="*/ 0 h 183"/>
                    <a:gd name="T34" fmla="*/ 3 w 350"/>
                    <a:gd name="T35" fmla="*/ 0 h 183"/>
                    <a:gd name="T36" fmla="*/ 2 w 350"/>
                    <a:gd name="T37" fmla="*/ 0 h 183"/>
                    <a:gd name="T38" fmla="*/ 2 w 350"/>
                    <a:gd name="T39" fmla="*/ 0 h 183"/>
                    <a:gd name="T40" fmla="*/ 2 w 350"/>
                    <a:gd name="T41" fmla="*/ 0 h 183"/>
                    <a:gd name="T42" fmla="*/ 2 w 350"/>
                    <a:gd name="T43" fmla="*/ 0 h 183"/>
                    <a:gd name="T44" fmla="*/ 2 w 350"/>
                    <a:gd name="T45" fmla="*/ 0 h 183"/>
                    <a:gd name="T46" fmla="*/ 2 w 350"/>
                    <a:gd name="T47" fmla="*/ 0 h 183"/>
                    <a:gd name="T48" fmla="*/ 2 w 350"/>
                    <a:gd name="T49" fmla="*/ 0 h 183"/>
                    <a:gd name="T50" fmla="*/ 2 w 350"/>
                    <a:gd name="T51" fmla="*/ 0 h 183"/>
                    <a:gd name="T52" fmla="*/ 2 w 350"/>
                    <a:gd name="T53" fmla="*/ 0 h 183"/>
                    <a:gd name="T54" fmla="*/ 2 w 350"/>
                    <a:gd name="T55" fmla="*/ 0 h 183"/>
                    <a:gd name="T56" fmla="*/ 2 w 350"/>
                    <a:gd name="T57" fmla="*/ 0 h 183"/>
                    <a:gd name="T58" fmla="*/ 2 w 350"/>
                    <a:gd name="T59" fmla="*/ 0 h 183"/>
                    <a:gd name="T60" fmla="*/ 2 w 350"/>
                    <a:gd name="T61" fmla="*/ 0 h 183"/>
                    <a:gd name="T62" fmla="*/ 2 w 350"/>
                    <a:gd name="T63" fmla="*/ 0 h 183"/>
                    <a:gd name="T64" fmla="*/ 2 w 350"/>
                    <a:gd name="T65" fmla="*/ 0 h 183"/>
                    <a:gd name="T66" fmla="*/ 2 w 350"/>
                    <a:gd name="T67" fmla="*/ 0 h 183"/>
                    <a:gd name="T68" fmla="*/ 2 w 350"/>
                    <a:gd name="T69" fmla="*/ 0 h 183"/>
                    <a:gd name="T70" fmla="*/ 2 w 350"/>
                    <a:gd name="T71" fmla="*/ 0 h 183"/>
                    <a:gd name="T72" fmla="*/ 1 w 350"/>
                    <a:gd name="T73" fmla="*/ 0 h 183"/>
                    <a:gd name="T74" fmla="*/ 1 w 350"/>
                    <a:gd name="T75" fmla="*/ 0 h 183"/>
                    <a:gd name="T76" fmla="*/ 1 w 350"/>
                    <a:gd name="T77" fmla="*/ 0 h 183"/>
                    <a:gd name="T78" fmla="*/ 1 w 350"/>
                    <a:gd name="T79" fmla="*/ 0 h 183"/>
                    <a:gd name="T80" fmla="*/ 1 w 350"/>
                    <a:gd name="T81" fmla="*/ 0 h 183"/>
                    <a:gd name="T82" fmla="*/ 1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 w 141"/>
                    <a:gd name="T1" fmla="*/ 0 h 69"/>
                    <a:gd name="T2" fmla="*/ 1 w 141"/>
                    <a:gd name="T3" fmla="*/ 0 h 69"/>
                    <a:gd name="T4" fmla="*/ 1 w 141"/>
                    <a:gd name="T5" fmla="*/ 0 h 69"/>
                    <a:gd name="T6" fmla="*/ 0 w 141"/>
                    <a:gd name="T7" fmla="*/ 0 h 69"/>
                    <a:gd name="T8" fmla="*/ 0 w 141"/>
                    <a:gd name="T9" fmla="*/ 0 h 69"/>
                    <a:gd name="T10" fmla="*/ 0 w 141"/>
                    <a:gd name="T11" fmla="*/ 0 h 69"/>
                    <a:gd name="T12" fmla="*/ 0 w 141"/>
                    <a:gd name="T13" fmla="*/ 0 h 69"/>
                    <a:gd name="T14" fmla="*/ 0 w 141"/>
                    <a:gd name="T15" fmla="*/ 0 h 69"/>
                    <a:gd name="T16" fmla="*/ 0 w 141"/>
                    <a:gd name="T17" fmla="*/ 0 h 69"/>
                    <a:gd name="T18" fmla="*/ 0 w 141"/>
                    <a:gd name="T19" fmla="*/ 0 h 69"/>
                    <a:gd name="T20" fmla="*/ 0 w 141"/>
                    <a:gd name="T21" fmla="*/ 0 h 69"/>
                    <a:gd name="T22" fmla="*/ 0 w 141"/>
                    <a:gd name="T23" fmla="*/ 0 h 69"/>
                    <a:gd name="T24" fmla="*/ 0 w 141"/>
                    <a:gd name="T25" fmla="*/ 0 h 69"/>
                    <a:gd name="T26" fmla="*/ 0 w 141"/>
                    <a:gd name="T27" fmla="*/ 0 h 69"/>
                    <a:gd name="T28" fmla="*/ 0 w 141"/>
                    <a:gd name="T29" fmla="*/ 0 h 69"/>
                    <a:gd name="T30" fmla="*/ 0 w 141"/>
                    <a:gd name="T31" fmla="*/ 0 h 69"/>
                    <a:gd name="T32" fmla="*/ 0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0 w 141"/>
                    <a:gd name="T45" fmla="*/ 0 h 69"/>
                    <a:gd name="T46" fmla="*/ 1 w 141"/>
                    <a:gd name="T47" fmla="*/ 0 h 69"/>
                    <a:gd name="T48" fmla="*/ 1 w 141"/>
                    <a:gd name="T49" fmla="*/ 0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1 w 76"/>
                    <a:gd name="T9" fmla="*/ 0 h 29"/>
                    <a:gd name="T10" fmla="*/ 1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2 w 245"/>
                    <a:gd name="T1" fmla="*/ 0 h 279"/>
                    <a:gd name="T2" fmla="*/ 2 w 245"/>
                    <a:gd name="T3" fmla="*/ 2 h 279"/>
                    <a:gd name="T4" fmla="*/ 1 w 245"/>
                    <a:gd name="T5" fmla="*/ 3 h 279"/>
                    <a:gd name="T6" fmla="*/ 0 w 245"/>
                    <a:gd name="T7" fmla="*/ 1 h 279"/>
                    <a:gd name="T8" fmla="*/ 2 w 245"/>
                    <a:gd name="T9" fmla="*/ 0 h 279"/>
                    <a:gd name="T10" fmla="*/ 2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3 h 409"/>
                    <a:gd name="T2" fmla="*/ 0 w 488"/>
                    <a:gd name="T3" fmla="*/ 3 h 409"/>
                    <a:gd name="T4" fmla="*/ 1 w 488"/>
                    <a:gd name="T5" fmla="*/ 2 h 409"/>
                    <a:gd name="T6" fmla="*/ 1 w 488"/>
                    <a:gd name="T7" fmla="*/ 2 h 409"/>
                    <a:gd name="T8" fmla="*/ 1 w 488"/>
                    <a:gd name="T9" fmla="*/ 2 h 409"/>
                    <a:gd name="T10" fmla="*/ 1 w 488"/>
                    <a:gd name="T11" fmla="*/ 2 h 409"/>
                    <a:gd name="T12" fmla="*/ 1 w 488"/>
                    <a:gd name="T13" fmla="*/ 2 h 409"/>
                    <a:gd name="T14" fmla="*/ 1 w 488"/>
                    <a:gd name="T15" fmla="*/ 2 h 409"/>
                    <a:gd name="T16" fmla="*/ 1 w 488"/>
                    <a:gd name="T17" fmla="*/ 2 h 409"/>
                    <a:gd name="T18" fmla="*/ 1 w 488"/>
                    <a:gd name="T19" fmla="*/ 2 h 409"/>
                    <a:gd name="T20" fmla="*/ 1 w 488"/>
                    <a:gd name="T21" fmla="*/ 2 h 409"/>
                    <a:gd name="T22" fmla="*/ 1 w 488"/>
                    <a:gd name="T23" fmla="*/ 1 h 409"/>
                    <a:gd name="T24" fmla="*/ 1 w 488"/>
                    <a:gd name="T25" fmla="*/ 1 h 409"/>
                    <a:gd name="T26" fmla="*/ 1 w 488"/>
                    <a:gd name="T27" fmla="*/ 1 h 409"/>
                    <a:gd name="T28" fmla="*/ 1 w 488"/>
                    <a:gd name="T29" fmla="*/ 1 h 409"/>
                    <a:gd name="T30" fmla="*/ 1 w 488"/>
                    <a:gd name="T31" fmla="*/ 1 h 409"/>
                    <a:gd name="T32" fmla="*/ 1 w 488"/>
                    <a:gd name="T33" fmla="*/ 1 h 409"/>
                    <a:gd name="T34" fmla="*/ 2 w 488"/>
                    <a:gd name="T35" fmla="*/ 1 h 409"/>
                    <a:gd name="T36" fmla="*/ 2 w 488"/>
                    <a:gd name="T37" fmla="*/ 1 h 409"/>
                    <a:gd name="T38" fmla="*/ 2 w 488"/>
                    <a:gd name="T39" fmla="*/ 1 h 409"/>
                    <a:gd name="T40" fmla="*/ 2 w 488"/>
                    <a:gd name="T41" fmla="*/ 1 h 409"/>
                    <a:gd name="T42" fmla="*/ 2 w 488"/>
                    <a:gd name="T43" fmla="*/ 1 h 409"/>
                    <a:gd name="T44" fmla="*/ 2 w 488"/>
                    <a:gd name="T45" fmla="*/ 1 h 409"/>
                    <a:gd name="T46" fmla="*/ 3 w 488"/>
                    <a:gd name="T47" fmla="*/ 0 h 409"/>
                    <a:gd name="T48" fmla="*/ 3 w 488"/>
                    <a:gd name="T49" fmla="*/ 0 h 409"/>
                    <a:gd name="T50" fmla="*/ 3 w 488"/>
                    <a:gd name="T51" fmla="*/ 1 h 409"/>
                    <a:gd name="T52" fmla="*/ 3 w 488"/>
                    <a:gd name="T53" fmla="*/ 1 h 409"/>
                    <a:gd name="T54" fmla="*/ 3 w 488"/>
                    <a:gd name="T55" fmla="*/ 1 h 409"/>
                    <a:gd name="T56" fmla="*/ 3 w 488"/>
                    <a:gd name="T57" fmla="*/ 1 h 409"/>
                    <a:gd name="T58" fmla="*/ 4 w 488"/>
                    <a:gd name="T59" fmla="*/ 1 h 409"/>
                    <a:gd name="T60" fmla="*/ 4 w 488"/>
                    <a:gd name="T61" fmla="*/ 1 h 409"/>
                    <a:gd name="T62" fmla="*/ 4 w 488"/>
                    <a:gd name="T63" fmla="*/ 1 h 409"/>
                    <a:gd name="T64" fmla="*/ 4 w 488"/>
                    <a:gd name="T65" fmla="*/ 1 h 409"/>
                    <a:gd name="T66" fmla="*/ 4 w 488"/>
                    <a:gd name="T67" fmla="*/ 1 h 409"/>
                    <a:gd name="T68" fmla="*/ 4 w 488"/>
                    <a:gd name="T69" fmla="*/ 1 h 409"/>
                    <a:gd name="T70" fmla="*/ 4 w 488"/>
                    <a:gd name="T71" fmla="*/ 2 h 409"/>
                    <a:gd name="T72" fmla="*/ 4 w 488"/>
                    <a:gd name="T73" fmla="*/ 2 h 409"/>
                    <a:gd name="T74" fmla="*/ 4 w 488"/>
                    <a:gd name="T75" fmla="*/ 2 h 409"/>
                    <a:gd name="T76" fmla="*/ 4 w 488"/>
                    <a:gd name="T77" fmla="*/ 2 h 409"/>
                    <a:gd name="T78" fmla="*/ 4 w 488"/>
                    <a:gd name="T79" fmla="*/ 2 h 409"/>
                    <a:gd name="T80" fmla="*/ 4 w 488"/>
                    <a:gd name="T81" fmla="*/ 2 h 409"/>
                    <a:gd name="T82" fmla="*/ 4 w 488"/>
                    <a:gd name="T83" fmla="*/ 3 h 409"/>
                    <a:gd name="T84" fmla="*/ 4 w 488"/>
                    <a:gd name="T85" fmla="*/ 3 h 409"/>
                    <a:gd name="T86" fmla="*/ 4 w 488"/>
                    <a:gd name="T87" fmla="*/ 3 h 409"/>
                    <a:gd name="T88" fmla="*/ 4 w 488"/>
                    <a:gd name="T89" fmla="*/ 3 h 409"/>
                    <a:gd name="T90" fmla="*/ 4 w 488"/>
                    <a:gd name="T91" fmla="*/ 3 h 409"/>
                    <a:gd name="T92" fmla="*/ 4 w 488"/>
                    <a:gd name="T93" fmla="*/ 3 h 409"/>
                    <a:gd name="T94" fmla="*/ 4 w 488"/>
                    <a:gd name="T95" fmla="*/ 3 h 409"/>
                    <a:gd name="T96" fmla="*/ 4 w 488"/>
                    <a:gd name="T97" fmla="*/ 3 h 409"/>
                    <a:gd name="T98" fmla="*/ 4 w 488"/>
                    <a:gd name="T99" fmla="*/ 3 h 409"/>
                    <a:gd name="T100" fmla="*/ 4 w 488"/>
                    <a:gd name="T101" fmla="*/ 3 h 409"/>
                    <a:gd name="T102" fmla="*/ 1 w 488"/>
                    <a:gd name="T103" fmla="*/ 4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 w 418"/>
                    <a:gd name="T1" fmla="*/ 0 h 524"/>
                    <a:gd name="T2" fmla="*/ 1 w 418"/>
                    <a:gd name="T3" fmla="*/ 1 h 524"/>
                    <a:gd name="T4" fmla="*/ 1 w 418"/>
                    <a:gd name="T5" fmla="*/ 1 h 524"/>
                    <a:gd name="T6" fmla="*/ 1 w 418"/>
                    <a:gd name="T7" fmla="*/ 1 h 524"/>
                    <a:gd name="T8" fmla="*/ 1 w 418"/>
                    <a:gd name="T9" fmla="*/ 1 h 524"/>
                    <a:gd name="T10" fmla="*/ 1 w 418"/>
                    <a:gd name="T11" fmla="*/ 1 h 524"/>
                    <a:gd name="T12" fmla="*/ 1 w 418"/>
                    <a:gd name="T13" fmla="*/ 1 h 524"/>
                    <a:gd name="T14" fmla="*/ 1 w 418"/>
                    <a:gd name="T15" fmla="*/ 1 h 524"/>
                    <a:gd name="T16" fmla="*/ 1 w 418"/>
                    <a:gd name="T17" fmla="*/ 1 h 524"/>
                    <a:gd name="T18" fmla="*/ 1 w 418"/>
                    <a:gd name="T19" fmla="*/ 2 h 524"/>
                    <a:gd name="T20" fmla="*/ 0 w 418"/>
                    <a:gd name="T21" fmla="*/ 2 h 524"/>
                    <a:gd name="T22" fmla="*/ 0 w 418"/>
                    <a:gd name="T23" fmla="*/ 2 h 524"/>
                    <a:gd name="T24" fmla="*/ 1 w 418"/>
                    <a:gd name="T25" fmla="*/ 3 h 524"/>
                    <a:gd name="T26" fmla="*/ 2 w 418"/>
                    <a:gd name="T27" fmla="*/ 4 h 524"/>
                    <a:gd name="T28" fmla="*/ 3 w 418"/>
                    <a:gd name="T29" fmla="*/ 5 h 524"/>
                    <a:gd name="T30" fmla="*/ 4 w 418"/>
                    <a:gd name="T31" fmla="*/ 4 h 524"/>
                    <a:gd name="T32" fmla="*/ 4 w 418"/>
                    <a:gd name="T33" fmla="*/ 4 h 524"/>
                    <a:gd name="T34" fmla="*/ 4 w 418"/>
                    <a:gd name="T35" fmla="*/ 4 h 524"/>
                    <a:gd name="T36" fmla="*/ 4 w 418"/>
                    <a:gd name="T37" fmla="*/ 4 h 524"/>
                    <a:gd name="T38" fmla="*/ 4 w 418"/>
                    <a:gd name="T39" fmla="*/ 3 h 524"/>
                    <a:gd name="T40" fmla="*/ 4 w 418"/>
                    <a:gd name="T41" fmla="*/ 3 h 524"/>
                    <a:gd name="T42" fmla="*/ 4 w 418"/>
                    <a:gd name="T43" fmla="*/ 3 h 524"/>
                    <a:gd name="T44" fmla="*/ 4 w 418"/>
                    <a:gd name="T45" fmla="*/ 3 h 524"/>
                    <a:gd name="T46" fmla="*/ 4 w 418"/>
                    <a:gd name="T47" fmla="*/ 3 h 524"/>
                    <a:gd name="T48" fmla="*/ 4 w 418"/>
                    <a:gd name="T49" fmla="*/ 3 h 524"/>
                    <a:gd name="T50" fmla="*/ 4 w 418"/>
                    <a:gd name="T51" fmla="*/ 3 h 524"/>
                    <a:gd name="T52" fmla="*/ 3 w 418"/>
                    <a:gd name="T53" fmla="*/ 3 h 524"/>
                    <a:gd name="T54" fmla="*/ 3 w 418"/>
                    <a:gd name="T55" fmla="*/ 3 h 524"/>
                    <a:gd name="T56" fmla="*/ 3 w 418"/>
                    <a:gd name="T57" fmla="*/ 2 h 524"/>
                    <a:gd name="T58" fmla="*/ 3 w 418"/>
                    <a:gd name="T59" fmla="*/ 2 h 524"/>
                    <a:gd name="T60" fmla="*/ 3 w 418"/>
                    <a:gd name="T61" fmla="*/ 2 h 524"/>
                    <a:gd name="T62" fmla="*/ 3 w 418"/>
                    <a:gd name="T63" fmla="*/ 2 h 524"/>
                    <a:gd name="T64" fmla="*/ 3 w 418"/>
                    <a:gd name="T65" fmla="*/ 2 h 524"/>
                    <a:gd name="T66" fmla="*/ 3 w 418"/>
                    <a:gd name="T67" fmla="*/ 2 h 524"/>
                    <a:gd name="T68" fmla="*/ 3 w 418"/>
                    <a:gd name="T69" fmla="*/ 2 h 524"/>
                    <a:gd name="T70" fmla="*/ 3 w 418"/>
                    <a:gd name="T71" fmla="*/ 2 h 524"/>
                    <a:gd name="T72" fmla="*/ 3 w 418"/>
                    <a:gd name="T73" fmla="*/ 2 h 524"/>
                    <a:gd name="T74" fmla="*/ 3 w 418"/>
                    <a:gd name="T75" fmla="*/ 2 h 524"/>
                    <a:gd name="T76" fmla="*/ 2 w 418"/>
                    <a:gd name="T77" fmla="*/ 2 h 524"/>
                    <a:gd name="T78" fmla="*/ 2 w 418"/>
                    <a:gd name="T79" fmla="*/ 2 h 524"/>
                    <a:gd name="T80" fmla="*/ 2 w 418"/>
                    <a:gd name="T81" fmla="*/ 2 h 524"/>
                    <a:gd name="T82" fmla="*/ 2 w 418"/>
                    <a:gd name="T83" fmla="*/ 2 h 524"/>
                    <a:gd name="T84" fmla="*/ 2 w 418"/>
                    <a:gd name="T85" fmla="*/ 2 h 524"/>
                    <a:gd name="T86" fmla="*/ 2 w 418"/>
                    <a:gd name="T87" fmla="*/ 2 h 524"/>
                    <a:gd name="T88" fmla="*/ 2 w 418"/>
                    <a:gd name="T89" fmla="*/ 2 h 524"/>
                    <a:gd name="T90" fmla="*/ 2 w 418"/>
                    <a:gd name="T91" fmla="*/ 2 h 524"/>
                    <a:gd name="T92" fmla="*/ 1 w 418"/>
                    <a:gd name="T93" fmla="*/ 2 h 524"/>
                    <a:gd name="T94" fmla="*/ 1 w 418"/>
                    <a:gd name="T95" fmla="*/ 2 h 524"/>
                    <a:gd name="T96" fmla="*/ 1 w 418"/>
                    <a:gd name="T97" fmla="*/ 1 h 524"/>
                    <a:gd name="T98" fmla="*/ 1 w 418"/>
                    <a:gd name="T99" fmla="*/ 1 h 524"/>
                    <a:gd name="T100" fmla="*/ 1 w 418"/>
                    <a:gd name="T101" fmla="*/ 1 h 524"/>
                    <a:gd name="T102" fmla="*/ 1 w 418"/>
                    <a:gd name="T103" fmla="*/ 1 h 524"/>
                    <a:gd name="T104" fmla="*/ 1 w 418"/>
                    <a:gd name="T105" fmla="*/ 1 h 524"/>
                    <a:gd name="T106" fmla="*/ 1 w 418"/>
                    <a:gd name="T107" fmla="*/ 1 h 524"/>
                    <a:gd name="T108" fmla="*/ 1 w 418"/>
                    <a:gd name="T109" fmla="*/ 1 h 524"/>
                    <a:gd name="T110" fmla="*/ 1 w 418"/>
                    <a:gd name="T111" fmla="*/ 1 h 524"/>
                    <a:gd name="T112" fmla="*/ 1 w 418"/>
                    <a:gd name="T113" fmla="*/ 1 h 524"/>
                    <a:gd name="T114" fmla="*/ 1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1 h 120"/>
                    <a:gd name="T2" fmla="*/ 1 w 104"/>
                    <a:gd name="T3" fmla="*/ 1 h 120"/>
                    <a:gd name="T4" fmla="*/ 1 w 104"/>
                    <a:gd name="T5" fmla="*/ 1 h 120"/>
                    <a:gd name="T6" fmla="*/ 1 w 104"/>
                    <a:gd name="T7" fmla="*/ 1 h 120"/>
                    <a:gd name="T8" fmla="*/ 1 w 104"/>
                    <a:gd name="T9" fmla="*/ 1 h 120"/>
                    <a:gd name="T10" fmla="*/ 1 w 104"/>
                    <a:gd name="T11" fmla="*/ 1 h 120"/>
                    <a:gd name="T12" fmla="*/ 1 w 104"/>
                    <a:gd name="T13" fmla="*/ 1 h 120"/>
                    <a:gd name="T14" fmla="*/ 1 w 104"/>
                    <a:gd name="T15" fmla="*/ 1 h 120"/>
                    <a:gd name="T16" fmla="*/ 0 w 104"/>
                    <a:gd name="T17" fmla="*/ 1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1 w 104"/>
                    <a:gd name="T37" fmla="*/ 0 h 120"/>
                    <a:gd name="T38" fmla="*/ 1 w 104"/>
                    <a:gd name="T39" fmla="*/ 1 h 120"/>
                    <a:gd name="T40" fmla="*/ 1 w 104"/>
                    <a:gd name="T41" fmla="*/ 1 h 120"/>
                    <a:gd name="T42" fmla="*/ 1 w 104"/>
                    <a:gd name="T43" fmla="*/ 1 h 120"/>
                    <a:gd name="T44" fmla="*/ 1 w 104"/>
                    <a:gd name="T45" fmla="*/ 1 h 120"/>
                    <a:gd name="T46" fmla="*/ 1 w 104"/>
                    <a:gd name="T47" fmla="*/ 1 h 120"/>
                    <a:gd name="T48" fmla="*/ 1 w 104"/>
                    <a:gd name="T49" fmla="*/ 1 h 120"/>
                    <a:gd name="T50" fmla="*/ 1 w 104"/>
                    <a:gd name="T51" fmla="*/ 1 h 120"/>
                    <a:gd name="T52" fmla="*/ 1 w 104"/>
                    <a:gd name="T53" fmla="*/ 1 h 120"/>
                    <a:gd name="T54" fmla="*/ 1 w 104"/>
                    <a:gd name="T55" fmla="*/ 1 h 120"/>
                    <a:gd name="T56" fmla="*/ 1 w 104"/>
                    <a:gd name="T57" fmla="*/ 1 h 120"/>
                    <a:gd name="T58" fmla="*/ 1 w 104"/>
                    <a:gd name="T59" fmla="*/ 1 h 120"/>
                    <a:gd name="T60" fmla="*/ 1 w 104"/>
                    <a:gd name="T61" fmla="*/ 1 h 120"/>
                    <a:gd name="T62" fmla="*/ 1 w 104"/>
                    <a:gd name="T63" fmla="*/ 1 h 120"/>
                    <a:gd name="T64" fmla="*/ 1 w 104"/>
                    <a:gd name="T65" fmla="*/ 1 h 120"/>
                    <a:gd name="T66" fmla="*/ 1 w 104"/>
                    <a:gd name="T67" fmla="*/ 1 h 120"/>
                    <a:gd name="T68" fmla="*/ 1 w 104"/>
                    <a:gd name="T69" fmla="*/ 1 h 120"/>
                    <a:gd name="T70" fmla="*/ 1 w 104"/>
                    <a:gd name="T71" fmla="*/ 1 h 120"/>
                    <a:gd name="T72" fmla="*/ 1 w 104"/>
                    <a:gd name="T73" fmla="*/ 1 h 120"/>
                    <a:gd name="T74" fmla="*/ 1 w 104"/>
                    <a:gd name="T75" fmla="*/ 1 h 120"/>
                    <a:gd name="T76" fmla="*/ 1 w 104"/>
                    <a:gd name="T77" fmla="*/ 1 h 120"/>
                    <a:gd name="T78" fmla="*/ 1 w 104"/>
                    <a:gd name="T79" fmla="*/ 1 h 120"/>
                    <a:gd name="T80" fmla="*/ 1 w 104"/>
                    <a:gd name="T81" fmla="*/ 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0 h 411"/>
                    <a:gd name="T2" fmla="*/ 0 w 399"/>
                    <a:gd name="T3" fmla="*/ 1 h 411"/>
                    <a:gd name="T4" fmla="*/ 0 w 399"/>
                    <a:gd name="T5" fmla="*/ 3 h 411"/>
                    <a:gd name="T6" fmla="*/ 3 w 399"/>
                    <a:gd name="T7" fmla="*/ 2 h 411"/>
                    <a:gd name="T8" fmla="*/ 2 w 399"/>
                    <a:gd name="T9" fmla="*/ 0 h 411"/>
                    <a:gd name="T10" fmla="*/ 0 w 399"/>
                    <a:gd name="T11" fmla="*/ 0 h 411"/>
                    <a:gd name="T12" fmla="*/ 0 w 399"/>
                    <a:gd name="T13" fmla="*/ 0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 w 338"/>
                    <a:gd name="T1" fmla="*/ 0 h 300"/>
                    <a:gd name="T2" fmla="*/ 0 w 338"/>
                    <a:gd name="T3" fmla="*/ 2 h 300"/>
                    <a:gd name="T4" fmla="*/ 0 w 338"/>
                    <a:gd name="T5" fmla="*/ 2 h 300"/>
                    <a:gd name="T6" fmla="*/ 1 w 338"/>
                    <a:gd name="T7" fmla="*/ 2 h 300"/>
                    <a:gd name="T8" fmla="*/ 1 w 338"/>
                    <a:gd name="T9" fmla="*/ 2 h 300"/>
                    <a:gd name="T10" fmla="*/ 1 w 338"/>
                    <a:gd name="T11" fmla="*/ 2 h 300"/>
                    <a:gd name="T12" fmla="*/ 1 w 338"/>
                    <a:gd name="T13" fmla="*/ 2 h 300"/>
                    <a:gd name="T14" fmla="*/ 1 w 338"/>
                    <a:gd name="T15" fmla="*/ 2 h 300"/>
                    <a:gd name="T16" fmla="*/ 1 w 338"/>
                    <a:gd name="T17" fmla="*/ 2 h 300"/>
                    <a:gd name="T18" fmla="*/ 1 w 338"/>
                    <a:gd name="T19" fmla="*/ 2 h 300"/>
                    <a:gd name="T20" fmla="*/ 1 w 338"/>
                    <a:gd name="T21" fmla="*/ 2 h 300"/>
                    <a:gd name="T22" fmla="*/ 1 w 338"/>
                    <a:gd name="T23" fmla="*/ 2 h 300"/>
                    <a:gd name="T24" fmla="*/ 1 w 338"/>
                    <a:gd name="T25" fmla="*/ 2 h 300"/>
                    <a:gd name="T26" fmla="*/ 1 w 338"/>
                    <a:gd name="T27" fmla="*/ 2 h 300"/>
                    <a:gd name="T28" fmla="*/ 1 w 338"/>
                    <a:gd name="T29" fmla="*/ 2 h 300"/>
                    <a:gd name="T30" fmla="*/ 1 w 338"/>
                    <a:gd name="T31" fmla="*/ 2 h 300"/>
                    <a:gd name="T32" fmla="*/ 1 w 338"/>
                    <a:gd name="T33" fmla="*/ 2 h 300"/>
                    <a:gd name="T34" fmla="*/ 1 w 338"/>
                    <a:gd name="T35" fmla="*/ 2 h 300"/>
                    <a:gd name="T36" fmla="*/ 1 w 338"/>
                    <a:gd name="T37" fmla="*/ 2 h 300"/>
                    <a:gd name="T38" fmla="*/ 1 w 338"/>
                    <a:gd name="T39" fmla="*/ 2 h 300"/>
                    <a:gd name="T40" fmla="*/ 1 w 338"/>
                    <a:gd name="T41" fmla="*/ 3 h 300"/>
                    <a:gd name="T42" fmla="*/ 1 w 338"/>
                    <a:gd name="T43" fmla="*/ 3 h 300"/>
                    <a:gd name="T44" fmla="*/ 1 w 338"/>
                    <a:gd name="T45" fmla="*/ 3 h 300"/>
                    <a:gd name="T46" fmla="*/ 1 w 338"/>
                    <a:gd name="T47" fmla="*/ 3 h 300"/>
                    <a:gd name="T48" fmla="*/ 1 w 338"/>
                    <a:gd name="T49" fmla="*/ 3 h 300"/>
                    <a:gd name="T50" fmla="*/ 1 w 338"/>
                    <a:gd name="T51" fmla="*/ 3 h 300"/>
                    <a:gd name="T52" fmla="*/ 1 w 338"/>
                    <a:gd name="T53" fmla="*/ 3 h 300"/>
                    <a:gd name="T54" fmla="*/ 1 w 338"/>
                    <a:gd name="T55" fmla="*/ 3 h 300"/>
                    <a:gd name="T56" fmla="*/ 3 w 338"/>
                    <a:gd name="T57" fmla="*/ 0 h 300"/>
                    <a:gd name="T58" fmla="*/ 3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 w 158"/>
                    <a:gd name="T1" fmla="*/ 2 h 239"/>
                    <a:gd name="T2" fmla="*/ 1 w 158"/>
                    <a:gd name="T3" fmla="*/ 2 h 239"/>
                    <a:gd name="T4" fmla="*/ 1 w 158"/>
                    <a:gd name="T5" fmla="*/ 2 h 239"/>
                    <a:gd name="T6" fmla="*/ 1 w 158"/>
                    <a:gd name="T7" fmla="*/ 2 h 239"/>
                    <a:gd name="T8" fmla="*/ 1 w 158"/>
                    <a:gd name="T9" fmla="*/ 2 h 239"/>
                    <a:gd name="T10" fmla="*/ 1 w 158"/>
                    <a:gd name="T11" fmla="*/ 2 h 239"/>
                    <a:gd name="T12" fmla="*/ 1 w 158"/>
                    <a:gd name="T13" fmla="*/ 2 h 239"/>
                    <a:gd name="T14" fmla="*/ 1 w 158"/>
                    <a:gd name="T15" fmla="*/ 2 h 239"/>
                    <a:gd name="T16" fmla="*/ 1 w 158"/>
                    <a:gd name="T17" fmla="*/ 1 h 239"/>
                    <a:gd name="T18" fmla="*/ 1 w 158"/>
                    <a:gd name="T19" fmla="*/ 1 h 239"/>
                    <a:gd name="T20" fmla="*/ 1 w 158"/>
                    <a:gd name="T21" fmla="*/ 1 h 239"/>
                    <a:gd name="T22" fmla="*/ 1 w 158"/>
                    <a:gd name="T23" fmla="*/ 1 h 239"/>
                    <a:gd name="T24" fmla="*/ 1 w 158"/>
                    <a:gd name="T25" fmla="*/ 1 h 239"/>
                    <a:gd name="T26" fmla="*/ 1 w 158"/>
                    <a:gd name="T27" fmla="*/ 1 h 239"/>
                    <a:gd name="T28" fmla="*/ 1 w 158"/>
                    <a:gd name="T29" fmla="*/ 1 h 239"/>
                    <a:gd name="T30" fmla="*/ 1 w 158"/>
                    <a:gd name="T31" fmla="*/ 1 h 239"/>
                    <a:gd name="T32" fmla="*/ 0 w 158"/>
                    <a:gd name="T33" fmla="*/ 1 h 239"/>
                    <a:gd name="T34" fmla="*/ 0 w 158"/>
                    <a:gd name="T35" fmla="*/ 1 h 239"/>
                    <a:gd name="T36" fmla="*/ 0 w 158"/>
                    <a:gd name="T37" fmla="*/ 1 h 239"/>
                    <a:gd name="T38" fmla="*/ 0 w 158"/>
                    <a:gd name="T39" fmla="*/ 1 h 239"/>
                    <a:gd name="T40" fmla="*/ 0 w 158"/>
                    <a:gd name="T41" fmla="*/ 1 h 239"/>
                    <a:gd name="T42" fmla="*/ 0 w 158"/>
                    <a:gd name="T43" fmla="*/ 1 h 239"/>
                    <a:gd name="T44" fmla="*/ 0 w 158"/>
                    <a:gd name="T45" fmla="*/ 1 h 239"/>
                    <a:gd name="T46" fmla="*/ 0 w 158"/>
                    <a:gd name="T47" fmla="*/ 1 h 239"/>
                    <a:gd name="T48" fmla="*/ 0 w 158"/>
                    <a:gd name="T49" fmla="*/ 1 h 239"/>
                    <a:gd name="T50" fmla="*/ 0 w 158"/>
                    <a:gd name="T51" fmla="*/ 0 h 239"/>
                    <a:gd name="T52" fmla="*/ 0 w 158"/>
                    <a:gd name="T53" fmla="*/ 0 h 239"/>
                    <a:gd name="T54" fmla="*/ 0 w 158"/>
                    <a:gd name="T55" fmla="*/ 1 h 239"/>
                    <a:gd name="T56" fmla="*/ 0 w 158"/>
                    <a:gd name="T57" fmla="*/ 2 h 239"/>
                    <a:gd name="T58" fmla="*/ 0 w 158"/>
                    <a:gd name="T59" fmla="*/ 2 h 239"/>
                    <a:gd name="T60" fmla="*/ 1 w 158"/>
                    <a:gd name="T61" fmla="*/ 2 h 239"/>
                    <a:gd name="T62" fmla="*/ 1 w 158"/>
                    <a:gd name="T63" fmla="*/ 2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1 w 93"/>
                    <a:gd name="T3" fmla="*/ 2 h 129"/>
                    <a:gd name="T4" fmla="*/ 1 w 93"/>
                    <a:gd name="T5" fmla="*/ 1 h 129"/>
                    <a:gd name="T6" fmla="*/ 1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1 w 346"/>
                    <a:gd name="T3" fmla="*/ 1 h 245"/>
                    <a:gd name="T4" fmla="*/ 2 w 346"/>
                    <a:gd name="T5" fmla="*/ 1 h 245"/>
                    <a:gd name="T6" fmla="*/ 3 w 346"/>
                    <a:gd name="T7" fmla="*/ 0 h 245"/>
                    <a:gd name="T8" fmla="*/ 3 w 346"/>
                    <a:gd name="T9" fmla="*/ 1 h 245"/>
                    <a:gd name="T10" fmla="*/ 2 w 346"/>
                    <a:gd name="T11" fmla="*/ 2 h 245"/>
                    <a:gd name="T12" fmla="*/ 2 w 346"/>
                    <a:gd name="T13" fmla="*/ 2 h 245"/>
                    <a:gd name="T14" fmla="*/ 1 w 346"/>
                    <a:gd name="T15" fmla="*/ 2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1 w 228"/>
                    <a:gd name="T3" fmla="*/ 1 h 220"/>
                    <a:gd name="T4" fmla="*/ 1 w 228"/>
                    <a:gd name="T5" fmla="*/ 1 h 220"/>
                    <a:gd name="T6" fmla="*/ 1 w 228"/>
                    <a:gd name="T7" fmla="*/ 1 h 220"/>
                    <a:gd name="T8" fmla="*/ 2 w 228"/>
                    <a:gd name="T9" fmla="*/ 2 h 220"/>
                    <a:gd name="T10" fmla="*/ 2 w 228"/>
                    <a:gd name="T11" fmla="*/ 1 h 220"/>
                    <a:gd name="T12" fmla="*/ 2 w 228"/>
                    <a:gd name="T13" fmla="*/ 2 h 220"/>
                    <a:gd name="T14" fmla="*/ 2 w 228"/>
                    <a:gd name="T15" fmla="*/ 2 h 220"/>
                    <a:gd name="T16" fmla="*/ 2 w 228"/>
                    <a:gd name="T17" fmla="*/ 2 h 220"/>
                    <a:gd name="T18" fmla="*/ 1 w 228"/>
                    <a:gd name="T19" fmla="*/ 2 h 220"/>
                    <a:gd name="T20" fmla="*/ 1 w 228"/>
                    <a:gd name="T21" fmla="*/ 2 h 220"/>
                    <a:gd name="T22" fmla="*/ 0 w 228"/>
                    <a:gd name="T23" fmla="*/ 1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0 h 137"/>
                    <a:gd name="T12" fmla="*/ 1 w 114"/>
                    <a:gd name="T13" fmla="*/ 0 h 137"/>
                    <a:gd name="T14" fmla="*/ 1 w 114"/>
                    <a:gd name="T15" fmla="*/ 0 h 137"/>
                    <a:gd name="T16" fmla="*/ 1 w 114"/>
                    <a:gd name="T17" fmla="*/ 0 h 137"/>
                    <a:gd name="T18" fmla="*/ 1 w 114"/>
                    <a:gd name="T19" fmla="*/ 0 h 137"/>
                    <a:gd name="T20" fmla="*/ 1 w 114"/>
                    <a:gd name="T21" fmla="*/ 0 h 137"/>
                    <a:gd name="T22" fmla="*/ 1 w 114"/>
                    <a:gd name="T23" fmla="*/ 0 h 137"/>
                    <a:gd name="T24" fmla="*/ 1 w 114"/>
                    <a:gd name="T25" fmla="*/ 0 h 137"/>
                    <a:gd name="T26" fmla="*/ 1 w 114"/>
                    <a:gd name="T27" fmla="*/ 0 h 137"/>
                    <a:gd name="T28" fmla="*/ 1 w 114"/>
                    <a:gd name="T29" fmla="*/ 0 h 137"/>
                    <a:gd name="T30" fmla="*/ 1 w 114"/>
                    <a:gd name="T31" fmla="*/ 0 h 137"/>
                    <a:gd name="T32" fmla="*/ 1 w 114"/>
                    <a:gd name="T33" fmla="*/ 0 h 137"/>
                    <a:gd name="T34" fmla="*/ 1 w 114"/>
                    <a:gd name="T35" fmla="*/ 0 h 137"/>
                    <a:gd name="T36" fmla="*/ 1 w 114"/>
                    <a:gd name="T37" fmla="*/ 1 h 137"/>
                    <a:gd name="T38" fmla="*/ 1 w 114"/>
                    <a:gd name="T39" fmla="*/ 1 h 137"/>
                    <a:gd name="T40" fmla="*/ 1 w 114"/>
                    <a:gd name="T41" fmla="*/ 1 h 137"/>
                    <a:gd name="T42" fmla="*/ 1 w 114"/>
                    <a:gd name="T43" fmla="*/ 0 h 137"/>
                    <a:gd name="T44" fmla="*/ 1 w 114"/>
                    <a:gd name="T45" fmla="*/ 0 h 137"/>
                    <a:gd name="T46" fmla="*/ 1 w 114"/>
                    <a:gd name="T47" fmla="*/ 0 h 137"/>
                    <a:gd name="T48" fmla="*/ 1 w 114"/>
                    <a:gd name="T49" fmla="*/ 0 h 137"/>
                    <a:gd name="T50" fmla="*/ 1 w 114"/>
                    <a:gd name="T51" fmla="*/ 0 h 137"/>
                    <a:gd name="T52" fmla="*/ 1 w 114"/>
                    <a:gd name="T53" fmla="*/ 0 h 137"/>
                    <a:gd name="T54" fmla="*/ 1 w 114"/>
                    <a:gd name="T55" fmla="*/ 0 h 137"/>
                    <a:gd name="T56" fmla="*/ 1 w 114"/>
                    <a:gd name="T57" fmla="*/ 0 h 137"/>
                    <a:gd name="T58" fmla="*/ 1 w 114"/>
                    <a:gd name="T59" fmla="*/ 0 h 137"/>
                    <a:gd name="T60" fmla="*/ 1 w 114"/>
                    <a:gd name="T61" fmla="*/ 0 h 137"/>
                    <a:gd name="T62" fmla="*/ 1 w 114"/>
                    <a:gd name="T63" fmla="*/ 0 h 137"/>
                    <a:gd name="T64" fmla="*/ 1 w 114"/>
                    <a:gd name="T65" fmla="*/ 0 h 137"/>
                    <a:gd name="T66" fmla="*/ 1 w 114"/>
                    <a:gd name="T67" fmla="*/ 0 h 137"/>
                    <a:gd name="T68" fmla="*/ 1 w 114"/>
                    <a:gd name="T69" fmla="*/ 0 h 137"/>
                    <a:gd name="T70" fmla="*/ 1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1 w 72"/>
                    <a:gd name="T1" fmla="*/ 0 h 55"/>
                    <a:gd name="T2" fmla="*/ 1 w 72"/>
                    <a:gd name="T3" fmla="*/ 0 h 55"/>
                    <a:gd name="T4" fmla="*/ 1 w 72"/>
                    <a:gd name="T5" fmla="*/ 0 h 55"/>
                    <a:gd name="T6" fmla="*/ 1 w 72"/>
                    <a:gd name="T7" fmla="*/ 0 h 55"/>
                    <a:gd name="T8" fmla="*/ 1 w 72"/>
                    <a:gd name="T9" fmla="*/ 0 h 55"/>
                    <a:gd name="T10" fmla="*/ 1 w 72"/>
                    <a:gd name="T11" fmla="*/ 0 h 55"/>
                    <a:gd name="T12" fmla="*/ 1 w 72"/>
                    <a:gd name="T13" fmla="*/ 0 h 55"/>
                    <a:gd name="T14" fmla="*/ 1 w 72"/>
                    <a:gd name="T15" fmla="*/ 0 h 55"/>
                    <a:gd name="T16" fmla="*/ 1 w 72"/>
                    <a:gd name="T17" fmla="*/ 0 h 55"/>
                    <a:gd name="T18" fmla="*/ 1 w 72"/>
                    <a:gd name="T19" fmla="*/ 0 h 55"/>
                    <a:gd name="T20" fmla="*/ 1 w 72"/>
                    <a:gd name="T21" fmla="*/ 0 h 55"/>
                    <a:gd name="T22" fmla="*/ 1 w 72"/>
                    <a:gd name="T23" fmla="*/ 0 h 55"/>
                    <a:gd name="T24" fmla="*/ 1 w 72"/>
                    <a:gd name="T25" fmla="*/ 0 h 55"/>
                    <a:gd name="T26" fmla="*/ 1 w 72"/>
                    <a:gd name="T27" fmla="*/ 0 h 55"/>
                    <a:gd name="T28" fmla="*/ 1 w 72"/>
                    <a:gd name="T29" fmla="*/ 0 h 55"/>
                    <a:gd name="T30" fmla="*/ 1 w 72"/>
                    <a:gd name="T31" fmla="*/ 0 h 55"/>
                    <a:gd name="T32" fmla="*/ 1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0 h 55"/>
                    <a:gd name="T52" fmla="*/ 1 w 72"/>
                    <a:gd name="T53" fmla="*/ 0 h 55"/>
                    <a:gd name="T54" fmla="*/ 1 w 72"/>
                    <a:gd name="T55" fmla="*/ 0 h 55"/>
                    <a:gd name="T56" fmla="*/ 1 w 72"/>
                    <a:gd name="T57" fmla="*/ 0 h 55"/>
                    <a:gd name="T58" fmla="*/ 1 w 72"/>
                    <a:gd name="T59" fmla="*/ 0 h 55"/>
                    <a:gd name="T60" fmla="*/ 1 w 72"/>
                    <a:gd name="T61" fmla="*/ 0 h 55"/>
                    <a:gd name="T62" fmla="*/ 1 w 72"/>
                    <a:gd name="T63" fmla="*/ 0 h 55"/>
                    <a:gd name="T64" fmla="*/ 1 w 72"/>
                    <a:gd name="T65" fmla="*/ 0 h 55"/>
                    <a:gd name="T66" fmla="*/ 1 w 72"/>
                    <a:gd name="T67" fmla="*/ 0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1 w 42"/>
                    <a:gd name="T3" fmla="*/ 1 h 28"/>
                    <a:gd name="T4" fmla="*/ 1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0 h 133"/>
                    <a:gd name="T2" fmla="*/ 1 w 236"/>
                    <a:gd name="T3" fmla="*/ 0 h 133"/>
                    <a:gd name="T4" fmla="*/ 1 w 236"/>
                    <a:gd name="T5" fmla="*/ 0 h 133"/>
                    <a:gd name="T6" fmla="*/ 1 w 236"/>
                    <a:gd name="T7" fmla="*/ 0 h 133"/>
                    <a:gd name="T8" fmla="*/ 1 w 236"/>
                    <a:gd name="T9" fmla="*/ 0 h 133"/>
                    <a:gd name="T10" fmla="*/ 1 w 236"/>
                    <a:gd name="T11" fmla="*/ 0 h 133"/>
                    <a:gd name="T12" fmla="*/ 1 w 236"/>
                    <a:gd name="T13" fmla="*/ 0 h 133"/>
                    <a:gd name="T14" fmla="*/ 1 w 236"/>
                    <a:gd name="T15" fmla="*/ 0 h 133"/>
                    <a:gd name="T16" fmla="*/ 1 w 236"/>
                    <a:gd name="T17" fmla="*/ 0 h 133"/>
                    <a:gd name="T18" fmla="*/ 1 w 236"/>
                    <a:gd name="T19" fmla="*/ 0 h 133"/>
                    <a:gd name="T20" fmla="*/ 1 w 236"/>
                    <a:gd name="T21" fmla="*/ 0 h 133"/>
                    <a:gd name="T22" fmla="*/ 1 w 236"/>
                    <a:gd name="T23" fmla="*/ 0 h 133"/>
                    <a:gd name="T24" fmla="*/ 1 w 236"/>
                    <a:gd name="T25" fmla="*/ 0 h 133"/>
                    <a:gd name="T26" fmla="*/ 1 w 236"/>
                    <a:gd name="T27" fmla="*/ 0 h 133"/>
                    <a:gd name="T28" fmla="*/ 1 w 236"/>
                    <a:gd name="T29" fmla="*/ 0 h 133"/>
                    <a:gd name="T30" fmla="*/ 1 w 236"/>
                    <a:gd name="T31" fmla="*/ 0 h 133"/>
                    <a:gd name="T32" fmla="*/ 1 w 236"/>
                    <a:gd name="T33" fmla="*/ 0 h 133"/>
                    <a:gd name="T34" fmla="*/ 1 w 236"/>
                    <a:gd name="T35" fmla="*/ 0 h 133"/>
                    <a:gd name="T36" fmla="*/ 2 w 236"/>
                    <a:gd name="T37" fmla="*/ 0 h 133"/>
                    <a:gd name="T38" fmla="*/ 2 w 236"/>
                    <a:gd name="T39" fmla="*/ 0 h 133"/>
                    <a:gd name="T40" fmla="*/ 2 w 236"/>
                    <a:gd name="T41" fmla="*/ 0 h 133"/>
                    <a:gd name="T42" fmla="*/ 2 w 236"/>
                    <a:gd name="T43" fmla="*/ 0 h 133"/>
                    <a:gd name="T44" fmla="*/ 2 w 236"/>
                    <a:gd name="T45" fmla="*/ 0 h 133"/>
                    <a:gd name="T46" fmla="*/ 2 w 236"/>
                    <a:gd name="T47" fmla="*/ 0 h 133"/>
                    <a:gd name="T48" fmla="*/ 2 w 236"/>
                    <a:gd name="T49" fmla="*/ 0 h 133"/>
                    <a:gd name="T50" fmla="*/ 2 w 236"/>
                    <a:gd name="T51" fmla="*/ 0 h 133"/>
                    <a:gd name="T52" fmla="*/ 2 w 236"/>
                    <a:gd name="T53" fmla="*/ 0 h 133"/>
                    <a:gd name="T54" fmla="*/ 2 w 236"/>
                    <a:gd name="T55" fmla="*/ 0 h 133"/>
                    <a:gd name="T56" fmla="*/ 2 w 236"/>
                    <a:gd name="T57" fmla="*/ 0 h 133"/>
                    <a:gd name="T58" fmla="*/ 2 w 236"/>
                    <a:gd name="T59" fmla="*/ 0 h 133"/>
                    <a:gd name="T60" fmla="*/ 1 w 236"/>
                    <a:gd name="T61" fmla="*/ 1 h 133"/>
                    <a:gd name="T62" fmla="*/ 0 w 236"/>
                    <a:gd name="T63" fmla="*/ 0 h 133"/>
                    <a:gd name="T64" fmla="*/ 0 w 236"/>
                    <a:gd name="T65" fmla="*/ 0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 h 183"/>
                    <a:gd name="T2" fmla="*/ 1 w 173"/>
                    <a:gd name="T3" fmla="*/ 0 h 183"/>
                    <a:gd name="T4" fmla="*/ 2 w 173"/>
                    <a:gd name="T5" fmla="*/ 0 h 183"/>
                    <a:gd name="T6" fmla="*/ 2 w 173"/>
                    <a:gd name="T7" fmla="*/ 0 h 183"/>
                    <a:gd name="T8" fmla="*/ 0 w 173"/>
                    <a:gd name="T9" fmla="*/ 1 h 183"/>
                    <a:gd name="T10" fmla="*/ 0 w 173"/>
                    <a:gd name="T11" fmla="*/ 1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 w 825"/>
                    <a:gd name="T1" fmla="*/ 0 h 2196"/>
                    <a:gd name="T2" fmla="*/ 4 w 825"/>
                    <a:gd name="T3" fmla="*/ 1 h 2196"/>
                    <a:gd name="T4" fmla="*/ 4 w 825"/>
                    <a:gd name="T5" fmla="*/ 1 h 2196"/>
                    <a:gd name="T6" fmla="*/ 4 w 825"/>
                    <a:gd name="T7" fmla="*/ 1 h 2196"/>
                    <a:gd name="T8" fmla="*/ 4 w 825"/>
                    <a:gd name="T9" fmla="*/ 1 h 2196"/>
                    <a:gd name="T10" fmla="*/ 4 w 825"/>
                    <a:gd name="T11" fmla="*/ 1 h 2196"/>
                    <a:gd name="T12" fmla="*/ 5 w 825"/>
                    <a:gd name="T13" fmla="*/ 1 h 2196"/>
                    <a:gd name="T14" fmla="*/ 5 w 825"/>
                    <a:gd name="T15" fmla="*/ 2 h 2196"/>
                    <a:gd name="T16" fmla="*/ 5 w 825"/>
                    <a:gd name="T17" fmla="*/ 2 h 2196"/>
                    <a:gd name="T18" fmla="*/ 5 w 825"/>
                    <a:gd name="T19" fmla="*/ 2 h 2196"/>
                    <a:gd name="T20" fmla="*/ 5 w 825"/>
                    <a:gd name="T21" fmla="*/ 2 h 2196"/>
                    <a:gd name="T22" fmla="*/ 5 w 825"/>
                    <a:gd name="T23" fmla="*/ 2 h 2196"/>
                    <a:gd name="T24" fmla="*/ 5 w 825"/>
                    <a:gd name="T25" fmla="*/ 2 h 2196"/>
                    <a:gd name="T26" fmla="*/ 5 w 825"/>
                    <a:gd name="T27" fmla="*/ 2 h 2196"/>
                    <a:gd name="T28" fmla="*/ 6 w 825"/>
                    <a:gd name="T29" fmla="*/ 2 h 2196"/>
                    <a:gd name="T30" fmla="*/ 6 w 825"/>
                    <a:gd name="T31" fmla="*/ 3 h 2196"/>
                    <a:gd name="T32" fmla="*/ 6 w 825"/>
                    <a:gd name="T33" fmla="*/ 3 h 2196"/>
                    <a:gd name="T34" fmla="*/ 6 w 825"/>
                    <a:gd name="T35" fmla="*/ 3 h 2196"/>
                    <a:gd name="T36" fmla="*/ 6 w 825"/>
                    <a:gd name="T37" fmla="*/ 3 h 2196"/>
                    <a:gd name="T38" fmla="*/ 6 w 825"/>
                    <a:gd name="T39" fmla="*/ 3 h 2196"/>
                    <a:gd name="T40" fmla="*/ 6 w 825"/>
                    <a:gd name="T41" fmla="*/ 3 h 2196"/>
                    <a:gd name="T42" fmla="*/ 6 w 825"/>
                    <a:gd name="T43" fmla="*/ 3 h 2196"/>
                    <a:gd name="T44" fmla="*/ 6 w 825"/>
                    <a:gd name="T45" fmla="*/ 4 h 2196"/>
                    <a:gd name="T46" fmla="*/ 6 w 825"/>
                    <a:gd name="T47" fmla="*/ 4 h 2196"/>
                    <a:gd name="T48" fmla="*/ 6 w 825"/>
                    <a:gd name="T49" fmla="*/ 4 h 2196"/>
                    <a:gd name="T50" fmla="*/ 6 w 825"/>
                    <a:gd name="T51" fmla="*/ 4 h 2196"/>
                    <a:gd name="T52" fmla="*/ 6 w 825"/>
                    <a:gd name="T53" fmla="*/ 4 h 2196"/>
                    <a:gd name="T54" fmla="*/ 6 w 825"/>
                    <a:gd name="T55" fmla="*/ 4 h 2196"/>
                    <a:gd name="T56" fmla="*/ 6 w 825"/>
                    <a:gd name="T57" fmla="*/ 4 h 2196"/>
                    <a:gd name="T58" fmla="*/ 6 w 825"/>
                    <a:gd name="T59" fmla="*/ 4 h 2196"/>
                    <a:gd name="T60" fmla="*/ 6 w 825"/>
                    <a:gd name="T61" fmla="*/ 5 h 2196"/>
                    <a:gd name="T62" fmla="*/ 6 w 825"/>
                    <a:gd name="T63" fmla="*/ 5 h 2196"/>
                    <a:gd name="T64" fmla="*/ 6 w 825"/>
                    <a:gd name="T65" fmla="*/ 5 h 2196"/>
                    <a:gd name="T66" fmla="*/ 6 w 825"/>
                    <a:gd name="T67" fmla="*/ 5 h 2196"/>
                    <a:gd name="T68" fmla="*/ 5 w 825"/>
                    <a:gd name="T69" fmla="*/ 13 h 2196"/>
                    <a:gd name="T70" fmla="*/ 4 w 825"/>
                    <a:gd name="T71" fmla="*/ 18 h 2196"/>
                    <a:gd name="T72" fmla="*/ 0 w 825"/>
                    <a:gd name="T73" fmla="*/ 2 h 2196"/>
                    <a:gd name="T74" fmla="*/ 2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0 w 130"/>
                    <a:gd name="T3" fmla="*/ 2 h 426"/>
                    <a:gd name="T4" fmla="*/ 1 w 130"/>
                    <a:gd name="T5" fmla="*/ 2 h 426"/>
                    <a:gd name="T6" fmla="*/ 0 w 130"/>
                    <a:gd name="T7" fmla="*/ 4 h 426"/>
                    <a:gd name="T8" fmla="*/ 0 w 130"/>
                    <a:gd name="T9" fmla="*/ 2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3 w 853"/>
                    <a:gd name="T1" fmla="*/ 0 h 2139"/>
                    <a:gd name="T2" fmla="*/ 2 w 853"/>
                    <a:gd name="T3" fmla="*/ 1 h 2139"/>
                    <a:gd name="T4" fmla="*/ 2 w 853"/>
                    <a:gd name="T5" fmla="*/ 1 h 2139"/>
                    <a:gd name="T6" fmla="*/ 2 w 853"/>
                    <a:gd name="T7" fmla="*/ 1 h 2139"/>
                    <a:gd name="T8" fmla="*/ 2 w 853"/>
                    <a:gd name="T9" fmla="*/ 1 h 2139"/>
                    <a:gd name="T10" fmla="*/ 3 w 853"/>
                    <a:gd name="T11" fmla="*/ 1 h 2139"/>
                    <a:gd name="T12" fmla="*/ 3 w 853"/>
                    <a:gd name="T13" fmla="*/ 1 h 2139"/>
                    <a:gd name="T14" fmla="*/ 3 w 853"/>
                    <a:gd name="T15" fmla="*/ 1 h 2139"/>
                    <a:gd name="T16" fmla="*/ 3 w 853"/>
                    <a:gd name="T17" fmla="*/ 2 h 2139"/>
                    <a:gd name="T18" fmla="*/ 3 w 853"/>
                    <a:gd name="T19" fmla="*/ 2 h 2139"/>
                    <a:gd name="T20" fmla="*/ 4 w 853"/>
                    <a:gd name="T21" fmla="*/ 2 h 2139"/>
                    <a:gd name="T22" fmla="*/ 4 w 853"/>
                    <a:gd name="T23" fmla="*/ 2 h 2139"/>
                    <a:gd name="T24" fmla="*/ 4 w 853"/>
                    <a:gd name="T25" fmla="*/ 2 h 2139"/>
                    <a:gd name="T26" fmla="*/ 4 w 853"/>
                    <a:gd name="T27" fmla="*/ 3 h 2139"/>
                    <a:gd name="T28" fmla="*/ 4 w 853"/>
                    <a:gd name="T29" fmla="*/ 3 h 2139"/>
                    <a:gd name="T30" fmla="*/ 4 w 853"/>
                    <a:gd name="T31" fmla="*/ 3 h 2139"/>
                    <a:gd name="T32" fmla="*/ 4 w 853"/>
                    <a:gd name="T33" fmla="*/ 3 h 2139"/>
                    <a:gd name="T34" fmla="*/ 4 w 853"/>
                    <a:gd name="T35" fmla="*/ 3 h 2139"/>
                    <a:gd name="T36" fmla="*/ 4 w 853"/>
                    <a:gd name="T37" fmla="*/ 4 h 2139"/>
                    <a:gd name="T38" fmla="*/ 4 w 853"/>
                    <a:gd name="T39" fmla="*/ 4 h 2139"/>
                    <a:gd name="T40" fmla="*/ 5 w 853"/>
                    <a:gd name="T41" fmla="*/ 4 h 2139"/>
                    <a:gd name="T42" fmla="*/ 5 w 853"/>
                    <a:gd name="T43" fmla="*/ 4 h 2139"/>
                    <a:gd name="T44" fmla="*/ 5 w 853"/>
                    <a:gd name="T45" fmla="*/ 5 h 2139"/>
                    <a:gd name="T46" fmla="*/ 5 w 853"/>
                    <a:gd name="T47" fmla="*/ 5 h 2139"/>
                    <a:gd name="T48" fmla="*/ 5 w 853"/>
                    <a:gd name="T49" fmla="*/ 5 h 2139"/>
                    <a:gd name="T50" fmla="*/ 5 w 853"/>
                    <a:gd name="T51" fmla="*/ 5 h 2139"/>
                    <a:gd name="T52" fmla="*/ 5 w 853"/>
                    <a:gd name="T53" fmla="*/ 6 h 2139"/>
                    <a:gd name="T54" fmla="*/ 5 w 853"/>
                    <a:gd name="T55" fmla="*/ 6 h 2139"/>
                    <a:gd name="T56" fmla="*/ 5 w 853"/>
                    <a:gd name="T57" fmla="*/ 6 h 2139"/>
                    <a:gd name="T58" fmla="*/ 5 w 853"/>
                    <a:gd name="T59" fmla="*/ 7 h 2139"/>
                    <a:gd name="T60" fmla="*/ 5 w 853"/>
                    <a:gd name="T61" fmla="*/ 7 h 2139"/>
                    <a:gd name="T62" fmla="*/ 5 w 853"/>
                    <a:gd name="T63" fmla="*/ 8 h 2139"/>
                    <a:gd name="T64" fmla="*/ 5 w 853"/>
                    <a:gd name="T65" fmla="*/ 8 h 2139"/>
                    <a:gd name="T66" fmla="*/ 5 w 853"/>
                    <a:gd name="T67" fmla="*/ 8 h 2139"/>
                    <a:gd name="T68" fmla="*/ 5 w 853"/>
                    <a:gd name="T69" fmla="*/ 9 h 2139"/>
                    <a:gd name="T70" fmla="*/ 4 w 853"/>
                    <a:gd name="T71" fmla="*/ 9 h 2139"/>
                    <a:gd name="T72" fmla="*/ 4 w 853"/>
                    <a:gd name="T73" fmla="*/ 9 h 2139"/>
                    <a:gd name="T74" fmla="*/ 4 w 853"/>
                    <a:gd name="T75" fmla="*/ 10 h 2139"/>
                    <a:gd name="T76" fmla="*/ 4 w 853"/>
                    <a:gd name="T77" fmla="*/ 10 h 2139"/>
                    <a:gd name="T78" fmla="*/ 4 w 853"/>
                    <a:gd name="T79" fmla="*/ 10 h 2139"/>
                    <a:gd name="T80" fmla="*/ 4 w 853"/>
                    <a:gd name="T81" fmla="*/ 11 h 2139"/>
                    <a:gd name="T82" fmla="*/ 4 w 853"/>
                    <a:gd name="T83" fmla="*/ 11 h 2139"/>
                    <a:gd name="T84" fmla="*/ 4 w 853"/>
                    <a:gd name="T85" fmla="*/ 11 h 2139"/>
                    <a:gd name="T86" fmla="*/ 4 w 853"/>
                    <a:gd name="T87" fmla="*/ 12 h 2139"/>
                    <a:gd name="T88" fmla="*/ 4 w 853"/>
                    <a:gd name="T89" fmla="*/ 12 h 2139"/>
                    <a:gd name="T90" fmla="*/ 3 w 853"/>
                    <a:gd name="T91" fmla="*/ 12 h 2139"/>
                    <a:gd name="T92" fmla="*/ 3 w 853"/>
                    <a:gd name="T93" fmla="*/ 12 h 2139"/>
                    <a:gd name="T94" fmla="*/ 3 w 853"/>
                    <a:gd name="T95" fmla="*/ 13 h 2139"/>
                    <a:gd name="T96" fmla="*/ 3 w 853"/>
                    <a:gd name="T97" fmla="*/ 13 h 2139"/>
                    <a:gd name="T98" fmla="*/ 3 w 853"/>
                    <a:gd name="T99" fmla="*/ 13 h 2139"/>
                    <a:gd name="T100" fmla="*/ 3 w 853"/>
                    <a:gd name="T101" fmla="*/ 13 h 2139"/>
                    <a:gd name="T102" fmla="*/ 3 w 853"/>
                    <a:gd name="T103" fmla="*/ 13 h 2139"/>
                    <a:gd name="T104" fmla="*/ 4 w 853"/>
                    <a:gd name="T105" fmla="*/ 13 h 2139"/>
                    <a:gd name="T106" fmla="*/ 4 w 853"/>
                    <a:gd name="T107" fmla="*/ 13 h 2139"/>
                    <a:gd name="T108" fmla="*/ 4 w 853"/>
                    <a:gd name="T109" fmla="*/ 13 h 2139"/>
                    <a:gd name="T110" fmla="*/ 4 w 853"/>
                    <a:gd name="T111" fmla="*/ 13 h 2139"/>
                    <a:gd name="T112" fmla="*/ 4 w 853"/>
                    <a:gd name="T113" fmla="*/ 13 h 2139"/>
                    <a:gd name="T114" fmla="*/ 5 w 853"/>
                    <a:gd name="T115" fmla="*/ 13 h 2139"/>
                    <a:gd name="T116" fmla="*/ 5 w 853"/>
                    <a:gd name="T117" fmla="*/ 13 h 2139"/>
                    <a:gd name="T118" fmla="*/ 6 w 853"/>
                    <a:gd name="T119" fmla="*/ 12 h 2139"/>
                    <a:gd name="T120" fmla="*/ 4 w 853"/>
                    <a:gd name="T121" fmla="*/ 16 h 2139"/>
                    <a:gd name="T122" fmla="*/ 0 w 853"/>
                    <a:gd name="T123" fmla="*/ 12 h 2139"/>
                    <a:gd name="T124" fmla="*/ 1 w 853"/>
                    <a:gd name="T125" fmla="*/ 1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 w 283"/>
                    <a:gd name="T1" fmla="*/ 3 h 374"/>
                    <a:gd name="T2" fmla="*/ 1 w 283"/>
                    <a:gd name="T3" fmla="*/ 3 h 374"/>
                    <a:gd name="T4" fmla="*/ 1 w 283"/>
                    <a:gd name="T5" fmla="*/ 3 h 374"/>
                    <a:gd name="T6" fmla="*/ 1 w 283"/>
                    <a:gd name="T7" fmla="*/ 3 h 374"/>
                    <a:gd name="T8" fmla="*/ 0 w 283"/>
                    <a:gd name="T9" fmla="*/ 3 h 374"/>
                    <a:gd name="T10" fmla="*/ 0 w 283"/>
                    <a:gd name="T11" fmla="*/ 3 h 374"/>
                    <a:gd name="T12" fmla="*/ 0 w 283"/>
                    <a:gd name="T13" fmla="*/ 3 h 374"/>
                    <a:gd name="T14" fmla="*/ 0 w 283"/>
                    <a:gd name="T15" fmla="*/ 3 h 374"/>
                    <a:gd name="T16" fmla="*/ 0 w 283"/>
                    <a:gd name="T17" fmla="*/ 3 h 374"/>
                    <a:gd name="T18" fmla="*/ 0 w 283"/>
                    <a:gd name="T19" fmla="*/ 2 h 374"/>
                    <a:gd name="T20" fmla="*/ 0 w 283"/>
                    <a:gd name="T21" fmla="*/ 2 h 374"/>
                    <a:gd name="T22" fmla="*/ 0 w 283"/>
                    <a:gd name="T23" fmla="*/ 2 h 374"/>
                    <a:gd name="T24" fmla="*/ 0 w 283"/>
                    <a:gd name="T25" fmla="*/ 2 h 374"/>
                    <a:gd name="T26" fmla="*/ 0 w 283"/>
                    <a:gd name="T27" fmla="*/ 2 h 374"/>
                    <a:gd name="T28" fmla="*/ 0 w 283"/>
                    <a:gd name="T29" fmla="*/ 2 h 374"/>
                    <a:gd name="T30" fmla="*/ 0 w 283"/>
                    <a:gd name="T31" fmla="*/ 2 h 374"/>
                    <a:gd name="T32" fmla="*/ 0 w 283"/>
                    <a:gd name="T33" fmla="*/ 2 h 374"/>
                    <a:gd name="T34" fmla="*/ 0 w 283"/>
                    <a:gd name="T35" fmla="*/ 1 h 374"/>
                    <a:gd name="T36" fmla="*/ 0 w 283"/>
                    <a:gd name="T37" fmla="*/ 1 h 374"/>
                    <a:gd name="T38" fmla="*/ 0 w 283"/>
                    <a:gd name="T39" fmla="*/ 1 h 374"/>
                    <a:gd name="T40" fmla="*/ 0 w 283"/>
                    <a:gd name="T41" fmla="*/ 1 h 374"/>
                    <a:gd name="T42" fmla="*/ 0 w 283"/>
                    <a:gd name="T43" fmla="*/ 1 h 374"/>
                    <a:gd name="T44" fmla="*/ 0 w 283"/>
                    <a:gd name="T45" fmla="*/ 1 h 374"/>
                    <a:gd name="T46" fmla="*/ 0 w 283"/>
                    <a:gd name="T47" fmla="*/ 1 h 374"/>
                    <a:gd name="T48" fmla="*/ 0 w 283"/>
                    <a:gd name="T49" fmla="*/ 1 h 374"/>
                    <a:gd name="T50" fmla="*/ 0 w 283"/>
                    <a:gd name="T51" fmla="*/ 1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0 w 283"/>
                    <a:gd name="T57" fmla="*/ 1 h 374"/>
                    <a:gd name="T58" fmla="*/ 0 w 283"/>
                    <a:gd name="T59" fmla="*/ 1 h 374"/>
                    <a:gd name="T60" fmla="*/ 0 w 283"/>
                    <a:gd name="T61" fmla="*/ 1 h 374"/>
                    <a:gd name="T62" fmla="*/ 0 w 283"/>
                    <a:gd name="T63" fmla="*/ 1 h 374"/>
                    <a:gd name="T64" fmla="*/ 0 w 283"/>
                    <a:gd name="T65" fmla="*/ 0 h 374"/>
                    <a:gd name="T66" fmla="*/ 0 w 283"/>
                    <a:gd name="T67" fmla="*/ 0 h 374"/>
                    <a:gd name="T68" fmla="*/ 1 w 283"/>
                    <a:gd name="T69" fmla="*/ 0 h 374"/>
                    <a:gd name="T70" fmla="*/ 1 w 283"/>
                    <a:gd name="T71" fmla="*/ 0 h 374"/>
                    <a:gd name="T72" fmla="*/ 1 w 283"/>
                    <a:gd name="T73" fmla="*/ 1 h 374"/>
                    <a:gd name="T74" fmla="*/ 1 w 283"/>
                    <a:gd name="T75" fmla="*/ 1 h 374"/>
                    <a:gd name="T76" fmla="*/ 1 w 283"/>
                    <a:gd name="T77" fmla="*/ 1 h 374"/>
                    <a:gd name="T78" fmla="*/ 1 w 283"/>
                    <a:gd name="T79" fmla="*/ 1 h 374"/>
                    <a:gd name="T80" fmla="*/ 1 w 283"/>
                    <a:gd name="T81" fmla="*/ 1 h 374"/>
                    <a:gd name="T82" fmla="*/ 1 w 283"/>
                    <a:gd name="T83" fmla="*/ 1 h 374"/>
                    <a:gd name="T84" fmla="*/ 1 w 283"/>
                    <a:gd name="T85" fmla="*/ 1 h 374"/>
                    <a:gd name="T86" fmla="*/ 1 w 283"/>
                    <a:gd name="T87" fmla="*/ 1 h 374"/>
                    <a:gd name="T88" fmla="*/ 1 w 283"/>
                    <a:gd name="T89" fmla="*/ 1 h 374"/>
                    <a:gd name="T90" fmla="*/ 2 w 283"/>
                    <a:gd name="T91" fmla="*/ 1 h 374"/>
                    <a:gd name="T92" fmla="*/ 2 w 283"/>
                    <a:gd name="T93" fmla="*/ 1 h 374"/>
                    <a:gd name="T94" fmla="*/ 2 w 283"/>
                    <a:gd name="T95" fmla="*/ 2 h 374"/>
                    <a:gd name="T96" fmla="*/ 2 w 283"/>
                    <a:gd name="T97" fmla="*/ 2 h 374"/>
                    <a:gd name="T98" fmla="*/ 2 w 283"/>
                    <a:gd name="T99" fmla="*/ 2 h 374"/>
                    <a:gd name="T100" fmla="*/ 2 w 283"/>
                    <a:gd name="T101" fmla="*/ 2 h 374"/>
                    <a:gd name="T102" fmla="*/ 2 w 283"/>
                    <a:gd name="T103" fmla="*/ 2 h 374"/>
                    <a:gd name="T104" fmla="*/ 2 w 283"/>
                    <a:gd name="T105" fmla="*/ 2 h 374"/>
                    <a:gd name="T106" fmla="*/ 2 w 283"/>
                    <a:gd name="T107" fmla="*/ 2 h 374"/>
                    <a:gd name="T108" fmla="*/ 2 w 283"/>
                    <a:gd name="T109" fmla="*/ 3 h 374"/>
                    <a:gd name="T110" fmla="*/ 2 w 283"/>
                    <a:gd name="T111" fmla="*/ 3 h 374"/>
                    <a:gd name="T112" fmla="*/ 2 w 283"/>
                    <a:gd name="T113" fmla="*/ 3 h 374"/>
                    <a:gd name="T114" fmla="*/ 2 w 283"/>
                    <a:gd name="T115" fmla="*/ 3 h 374"/>
                    <a:gd name="T116" fmla="*/ 2 w 283"/>
                    <a:gd name="T117" fmla="*/ 3 h 374"/>
                    <a:gd name="T118" fmla="*/ 2 w 283"/>
                    <a:gd name="T119" fmla="*/ 3 h 374"/>
                    <a:gd name="T120" fmla="*/ 2 w 283"/>
                    <a:gd name="T121" fmla="*/ 3 h 374"/>
                    <a:gd name="T122" fmla="*/ 2 w 283"/>
                    <a:gd name="T123" fmla="*/ 3 h 374"/>
                    <a:gd name="T124" fmla="*/ 1 w 283"/>
                    <a:gd name="T125" fmla="*/ 3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0 h 251"/>
                    <a:gd name="T2" fmla="*/ 3 w 285"/>
                    <a:gd name="T3" fmla="*/ 0 h 251"/>
                    <a:gd name="T4" fmla="*/ 3 w 285"/>
                    <a:gd name="T5" fmla="*/ 1 h 251"/>
                    <a:gd name="T6" fmla="*/ 0 w 285"/>
                    <a:gd name="T7" fmla="*/ 1 h 251"/>
                    <a:gd name="T8" fmla="*/ 0 w 285"/>
                    <a:gd name="T9" fmla="*/ 0 h 251"/>
                    <a:gd name="T10" fmla="*/ 0 w 285"/>
                    <a:gd name="T11" fmla="*/ 0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6 h 700"/>
                    <a:gd name="T4" fmla="*/ 6 w 694"/>
                    <a:gd name="T5" fmla="*/ 6 h 700"/>
                    <a:gd name="T6" fmla="*/ 6 w 694"/>
                    <a:gd name="T7" fmla="*/ 4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 w 907"/>
                    <a:gd name="T1" fmla="*/ 0 h 650"/>
                    <a:gd name="T2" fmla="*/ 7 w 907"/>
                    <a:gd name="T3" fmla="*/ 5 h 650"/>
                    <a:gd name="T4" fmla="*/ 5 w 907"/>
                    <a:gd name="T5" fmla="*/ 6 h 650"/>
                    <a:gd name="T6" fmla="*/ 0 w 907"/>
                    <a:gd name="T7" fmla="*/ 1 h 650"/>
                    <a:gd name="T8" fmla="*/ 1 w 907"/>
                    <a:gd name="T9" fmla="*/ 0 h 650"/>
                    <a:gd name="T10" fmla="*/ 1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0 h 200"/>
                    <a:gd name="T2" fmla="*/ 2 w 285"/>
                    <a:gd name="T3" fmla="*/ 0 h 200"/>
                    <a:gd name="T4" fmla="*/ 3 w 285"/>
                    <a:gd name="T5" fmla="*/ 0 h 200"/>
                    <a:gd name="T6" fmla="*/ 1 w 285"/>
                    <a:gd name="T7" fmla="*/ 1 h 200"/>
                    <a:gd name="T8" fmla="*/ 0 w 285"/>
                    <a:gd name="T9" fmla="*/ 0 h 200"/>
                    <a:gd name="T10" fmla="*/ 0 w 285"/>
                    <a:gd name="T11" fmla="*/ 0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 w 554"/>
                    <a:gd name="T1" fmla="*/ 0 h 473"/>
                    <a:gd name="T2" fmla="*/ 1 w 554"/>
                    <a:gd name="T3" fmla="*/ 1 h 473"/>
                    <a:gd name="T4" fmla="*/ 1 w 554"/>
                    <a:gd name="T5" fmla="*/ 1 h 473"/>
                    <a:gd name="T6" fmla="*/ 1 w 554"/>
                    <a:gd name="T7" fmla="*/ 1 h 473"/>
                    <a:gd name="T8" fmla="*/ 1 w 554"/>
                    <a:gd name="T9" fmla="*/ 1 h 473"/>
                    <a:gd name="T10" fmla="*/ 1 w 554"/>
                    <a:gd name="T11" fmla="*/ 1 h 473"/>
                    <a:gd name="T12" fmla="*/ 1 w 554"/>
                    <a:gd name="T13" fmla="*/ 1 h 473"/>
                    <a:gd name="T14" fmla="*/ 1 w 554"/>
                    <a:gd name="T15" fmla="*/ 1 h 473"/>
                    <a:gd name="T16" fmla="*/ 0 w 554"/>
                    <a:gd name="T17" fmla="*/ 4 h 473"/>
                    <a:gd name="T18" fmla="*/ 1 w 554"/>
                    <a:gd name="T19" fmla="*/ 1 h 473"/>
                    <a:gd name="T20" fmla="*/ 1 w 554"/>
                    <a:gd name="T21" fmla="*/ 1 h 473"/>
                    <a:gd name="T22" fmla="*/ 1 w 554"/>
                    <a:gd name="T23" fmla="*/ 1 h 473"/>
                    <a:gd name="T24" fmla="*/ 1 w 554"/>
                    <a:gd name="T25" fmla="*/ 1 h 473"/>
                    <a:gd name="T26" fmla="*/ 1 w 554"/>
                    <a:gd name="T27" fmla="*/ 1 h 473"/>
                    <a:gd name="T28" fmla="*/ 1 w 554"/>
                    <a:gd name="T29" fmla="*/ 1 h 473"/>
                    <a:gd name="T30" fmla="*/ 1 w 554"/>
                    <a:gd name="T31" fmla="*/ 1 h 473"/>
                    <a:gd name="T32" fmla="*/ 1 w 554"/>
                    <a:gd name="T33" fmla="*/ 1 h 473"/>
                    <a:gd name="T34" fmla="*/ 1 w 554"/>
                    <a:gd name="T35" fmla="*/ 1 h 473"/>
                    <a:gd name="T36" fmla="*/ 4 w 554"/>
                    <a:gd name="T37" fmla="*/ 3 h 473"/>
                    <a:gd name="T38" fmla="*/ 4 w 554"/>
                    <a:gd name="T39" fmla="*/ 3 h 473"/>
                    <a:gd name="T40" fmla="*/ 4 w 554"/>
                    <a:gd name="T41" fmla="*/ 3 h 473"/>
                    <a:gd name="T42" fmla="*/ 4 w 554"/>
                    <a:gd name="T43" fmla="*/ 4 h 473"/>
                    <a:gd name="T44" fmla="*/ 4 w 554"/>
                    <a:gd name="T45" fmla="*/ 4 h 473"/>
                    <a:gd name="T46" fmla="*/ 4 w 554"/>
                    <a:gd name="T47" fmla="*/ 4 h 473"/>
                    <a:gd name="T48" fmla="*/ 4 w 554"/>
                    <a:gd name="T49" fmla="*/ 4 h 473"/>
                    <a:gd name="T50" fmla="*/ 4 w 554"/>
                    <a:gd name="T51" fmla="*/ 4 h 473"/>
                    <a:gd name="T52" fmla="*/ 4 w 554"/>
                    <a:gd name="T53" fmla="*/ 4 h 473"/>
                    <a:gd name="T54" fmla="*/ 5 w 554"/>
                    <a:gd name="T55" fmla="*/ 4 h 473"/>
                    <a:gd name="T56" fmla="*/ 5 w 554"/>
                    <a:gd name="T57" fmla="*/ 4 h 473"/>
                    <a:gd name="T58" fmla="*/ 5 w 554"/>
                    <a:gd name="T59" fmla="*/ 4 h 473"/>
                    <a:gd name="T60" fmla="*/ 4 w 554"/>
                    <a:gd name="T61" fmla="*/ 4 h 473"/>
                    <a:gd name="T62" fmla="*/ 4 w 554"/>
                    <a:gd name="T63" fmla="*/ 4 h 473"/>
                    <a:gd name="T64" fmla="*/ 4 w 554"/>
                    <a:gd name="T65" fmla="*/ 3 h 473"/>
                    <a:gd name="T66" fmla="*/ 4 w 554"/>
                    <a:gd name="T67" fmla="*/ 3 h 473"/>
                    <a:gd name="T68" fmla="*/ 4 w 554"/>
                    <a:gd name="T69" fmla="*/ 3 h 473"/>
                    <a:gd name="T70" fmla="*/ 4 w 554"/>
                    <a:gd name="T71" fmla="*/ 3 h 473"/>
                    <a:gd name="T72" fmla="*/ 1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2 w 345"/>
                    <a:gd name="T1" fmla="*/ 0 h 285"/>
                    <a:gd name="T2" fmla="*/ 0 w 345"/>
                    <a:gd name="T3" fmla="*/ 0 h 285"/>
                    <a:gd name="T4" fmla="*/ 1 w 345"/>
                    <a:gd name="T5" fmla="*/ 1 h 285"/>
                    <a:gd name="T6" fmla="*/ 1 w 345"/>
                    <a:gd name="T7" fmla="*/ 1 h 285"/>
                    <a:gd name="T8" fmla="*/ 1 w 345"/>
                    <a:gd name="T9" fmla="*/ 1 h 285"/>
                    <a:gd name="T10" fmla="*/ 1 w 345"/>
                    <a:gd name="T11" fmla="*/ 1 h 285"/>
                    <a:gd name="T12" fmla="*/ 2 w 345"/>
                    <a:gd name="T13" fmla="*/ 2 h 285"/>
                    <a:gd name="T14" fmla="*/ 2 w 345"/>
                    <a:gd name="T15" fmla="*/ 1 h 285"/>
                    <a:gd name="T16" fmla="*/ 3 w 345"/>
                    <a:gd name="T17" fmla="*/ 1 h 285"/>
                    <a:gd name="T18" fmla="*/ 3 w 345"/>
                    <a:gd name="T19" fmla="*/ 0 h 285"/>
                    <a:gd name="T20" fmla="*/ 2 w 345"/>
                    <a:gd name="T21" fmla="*/ 0 h 285"/>
                    <a:gd name="T22" fmla="*/ 2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0 w 200"/>
                    <a:gd name="T9" fmla="*/ 0 h 191"/>
                    <a:gd name="T10" fmla="*/ 0 w 200"/>
                    <a:gd name="T11" fmla="*/ 0 h 191"/>
                    <a:gd name="T12" fmla="*/ 0 w 200"/>
                    <a:gd name="T13" fmla="*/ 0 h 191"/>
                    <a:gd name="T14" fmla="*/ 0 w 200"/>
                    <a:gd name="T15" fmla="*/ 0 h 191"/>
                    <a:gd name="T16" fmla="*/ 0 w 200"/>
                    <a:gd name="T17" fmla="*/ 0 h 191"/>
                    <a:gd name="T18" fmla="*/ 0 w 200"/>
                    <a:gd name="T19" fmla="*/ 0 h 191"/>
                    <a:gd name="T20" fmla="*/ 0 w 200"/>
                    <a:gd name="T21" fmla="*/ 0 h 191"/>
                    <a:gd name="T22" fmla="*/ 0 w 200"/>
                    <a:gd name="T23" fmla="*/ 0 h 191"/>
                    <a:gd name="T24" fmla="*/ 0 w 200"/>
                    <a:gd name="T25" fmla="*/ 0 h 191"/>
                    <a:gd name="T26" fmla="*/ 0 w 200"/>
                    <a:gd name="T27" fmla="*/ 0 h 191"/>
                    <a:gd name="T28" fmla="*/ 0 w 200"/>
                    <a:gd name="T29" fmla="*/ 0 h 191"/>
                    <a:gd name="T30" fmla="*/ 0 w 200"/>
                    <a:gd name="T31" fmla="*/ 0 h 191"/>
                    <a:gd name="T32" fmla="*/ 1 w 200"/>
                    <a:gd name="T33" fmla="*/ 0 h 191"/>
                    <a:gd name="T34" fmla="*/ 1 w 200"/>
                    <a:gd name="T35" fmla="*/ 0 h 191"/>
                    <a:gd name="T36" fmla="*/ 1 w 200"/>
                    <a:gd name="T37" fmla="*/ 0 h 191"/>
                    <a:gd name="T38" fmla="*/ 1 w 200"/>
                    <a:gd name="T39" fmla="*/ 0 h 191"/>
                    <a:gd name="T40" fmla="*/ 1 w 200"/>
                    <a:gd name="T41" fmla="*/ 0 h 191"/>
                    <a:gd name="T42" fmla="*/ 1 w 200"/>
                    <a:gd name="T43" fmla="*/ 0 h 191"/>
                    <a:gd name="T44" fmla="*/ 1 w 200"/>
                    <a:gd name="T45" fmla="*/ 0 h 191"/>
                    <a:gd name="T46" fmla="*/ 1 w 200"/>
                    <a:gd name="T47" fmla="*/ 0 h 191"/>
                    <a:gd name="T48" fmla="*/ 1 w 200"/>
                    <a:gd name="T49" fmla="*/ 0 h 191"/>
                    <a:gd name="T50" fmla="*/ 1 w 200"/>
                    <a:gd name="T51" fmla="*/ 0 h 191"/>
                    <a:gd name="T52" fmla="*/ 1 w 200"/>
                    <a:gd name="T53" fmla="*/ 0 h 191"/>
                    <a:gd name="T54" fmla="*/ 1 w 200"/>
                    <a:gd name="T55" fmla="*/ 1 h 191"/>
                    <a:gd name="T56" fmla="*/ 0 w 200"/>
                    <a:gd name="T57" fmla="*/ 1 h 191"/>
                    <a:gd name="T58" fmla="*/ 0 w 200"/>
                    <a:gd name="T59" fmla="*/ 0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1 w 100"/>
                    <a:gd name="T1" fmla="*/ 0 h 206"/>
                    <a:gd name="T2" fmla="*/ 0 w 100"/>
                    <a:gd name="T3" fmla="*/ 0 h 206"/>
                    <a:gd name="T4" fmla="*/ 0 w 100"/>
                    <a:gd name="T5" fmla="*/ 0 h 206"/>
                    <a:gd name="T6" fmla="*/ 1 w 100"/>
                    <a:gd name="T7" fmla="*/ 0 h 206"/>
                    <a:gd name="T8" fmla="*/ 1 w 100"/>
                    <a:gd name="T9" fmla="*/ 1 h 206"/>
                    <a:gd name="T10" fmla="*/ 1 w 100"/>
                    <a:gd name="T11" fmla="*/ 1 h 206"/>
                    <a:gd name="T12" fmla="*/ 1 w 100"/>
                    <a:gd name="T13" fmla="*/ 1 h 206"/>
                    <a:gd name="T14" fmla="*/ 1 w 100"/>
                    <a:gd name="T15" fmla="*/ 0 h 206"/>
                    <a:gd name="T16" fmla="*/ 1 w 100"/>
                    <a:gd name="T17" fmla="*/ 0 h 206"/>
                    <a:gd name="T18" fmla="*/ 1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 w 561"/>
                    <a:gd name="T1" fmla="*/ 0 h 953"/>
                    <a:gd name="T2" fmla="*/ 1 w 561"/>
                    <a:gd name="T3" fmla="*/ 0 h 953"/>
                    <a:gd name="T4" fmla="*/ 2 w 561"/>
                    <a:gd name="T5" fmla="*/ 0 h 953"/>
                    <a:gd name="T6" fmla="*/ 2 w 561"/>
                    <a:gd name="T7" fmla="*/ 0 h 953"/>
                    <a:gd name="T8" fmla="*/ 2 w 561"/>
                    <a:gd name="T9" fmla="*/ 0 h 953"/>
                    <a:gd name="T10" fmla="*/ 2 w 561"/>
                    <a:gd name="T11" fmla="*/ 0 h 953"/>
                    <a:gd name="T12" fmla="*/ 2 w 561"/>
                    <a:gd name="T13" fmla="*/ 0 h 953"/>
                    <a:gd name="T14" fmla="*/ 2 w 561"/>
                    <a:gd name="T15" fmla="*/ 0 h 953"/>
                    <a:gd name="T16" fmla="*/ 3 w 561"/>
                    <a:gd name="T17" fmla="*/ 0 h 953"/>
                    <a:gd name="T18" fmla="*/ 3 w 561"/>
                    <a:gd name="T19" fmla="*/ 0 h 953"/>
                    <a:gd name="T20" fmla="*/ 3 w 561"/>
                    <a:gd name="T21" fmla="*/ 0 h 953"/>
                    <a:gd name="T22" fmla="*/ 3 w 561"/>
                    <a:gd name="T23" fmla="*/ 0 h 953"/>
                    <a:gd name="T24" fmla="*/ 3 w 561"/>
                    <a:gd name="T25" fmla="*/ 0 h 953"/>
                    <a:gd name="T26" fmla="*/ 3 w 561"/>
                    <a:gd name="T27" fmla="*/ 0 h 953"/>
                    <a:gd name="T28" fmla="*/ 4 w 561"/>
                    <a:gd name="T29" fmla="*/ 1 h 953"/>
                    <a:gd name="T30" fmla="*/ 4 w 561"/>
                    <a:gd name="T31" fmla="*/ 1 h 953"/>
                    <a:gd name="T32" fmla="*/ 4 w 561"/>
                    <a:gd name="T33" fmla="*/ 1 h 953"/>
                    <a:gd name="T34" fmla="*/ 4 w 561"/>
                    <a:gd name="T35" fmla="*/ 2 h 953"/>
                    <a:gd name="T36" fmla="*/ 5 w 561"/>
                    <a:gd name="T37" fmla="*/ 2 h 953"/>
                    <a:gd name="T38" fmla="*/ 5 w 561"/>
                    <a:gd name="T39" fmla="*/ 2 h 953"/>
                    <a:gd name="T40" fmla="*/ 5 w 561"/>
                    <a:gd name="T41" fmla="*/ 2 h 953"/>
                    <a:gd name="T42" fmla="*/ 5 w 561"/>
                    <a:gd name="T43" fmla="*/ 2 h 953"/>
                    <a:gd name="T44" fmla="*/ 5 w 561"/>
                    <a:gd name="T45" fmla="*/ 3 h 953"/>
                    <a:gd name="T46" fmla="*/ 5 w 561"/>
                    <a:gd name="T47" fmla="*/ 3 h 953"/>
                    <a:gd name="T48" fmla="*/ 5 w 561"/>
                    <a:gd name="T49" fmla="*/ 3 h 953"/>
                    <a:gd name="T50" fmla="*/ 5 w 561"/>
                    <a:gd name="T51" fmla="*/ 3 h 953"/>
                    <a:gd name="T52" fmla="*/ 5 w 561"/>
                    <a:gd name="T53" fmla="*/ 3 h 953"/>
                    <a:gd name="T54" fmla="*/ 5 w 561"/>
                    <a:gd name="T55" fmla="*/ 3 h 953"/>
                    <a:gd name="T56" fmla="*/ 5 w 561"/>
                    <a:gd name="T57" fmla="*/ 4 h 953"/>
                    <a:gd name="T58" fmla="*/ 5 w 561"/>
                    <a:gd name="T59" fmla="*/ 4 h 953"/>
                    <a:gd name="T60" fmla="*/ 5 w 561"/>
                    <a:gd name="T61" fmla="*/ 4 h 953"/>
                    <a:gd name="T62" fmla="*/ 5 w 561"/>
                    <a:gd name="T63" fmla="*/ 4 h 953"/>
                    <a:gd name="T64" fmla="*/ 5 w 561"/>
                    <a:gd name="T65" fmla="*/ 4 h 953"/>
                    <a:gd name="T66" fmla="*/ 5 w 561"/>
                    <a:gd name="T67" fmla="*/ 4 h 953"/>
                    <a:gd name="T68" fmla="*/ 5 w 561"/>
                    <a:gd name="T69" fmla="*/ 5 h 953"/>
                    <a:gd name="T70" fmla="*/ 5 w 561"/>
                    <a:gd name="T71" fmla="*/ 5 h 953"/>
                    <a:gd name="T72" fmla="*/ 5 w 561"/>
                    <a:gd name="T73" fmla="*/ 5 h 953"/>
                    <a:gd name="T74" fmla="*/ 5 w 561"/>
                    <a:gd name="T75" fmla="*/ 5 h 953"/>
                    <a:gd name="T76" fmla="*/ 4 w 561"/>
                    <a:gd name="T77" fmla="*/ 5 h 953"/>
                    <a:gd name="T78" fmla="*/ 4 w 561"/>
                    <a:gd name="T79" fmla="*/ 5 h 953"/>
                    <a:gd name="T80" fmla="*/ 4 w 561"/>
                    <a:gd name="T81" fmla="*/ 6 h 953"/>
                    <a:gd name="T82" fmla="*/ 4 w 561"/>
                    <a:gd name="T83" fmla="*/ 6 h 953"/>
                    <a:gd name="T84" fmla="*/ 4 w 561"/>
                    <a:gd name="T85" fmla="*/ 6 h 953"/>
                    <a:gd name="T86" fmla="*/ 4 w 561"/>
                    <a:gd name="T87" fmla="*/ 6 h 953"/>
                    <a:gd name="T88" fmla="*/ 4 w 561"/>
                    <a:gd name="T89" fmla="*/ 6 h 953"/>
                    <a:gd name="T90" fmla="*/ 3 w 561"/>
                    <a:gd name="T91" fmla="*/ 7 h 953"/>
                    <a:gd name="T92" fmla="*/ 0 w 561"/>
                    <a:gd name="T93" fmla="*/ 1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 w 163"/>
                    <a:gd name="T1" fmla="*/ 0 h 629"/>
                    <a:gd name="T2" fmla="*/ 1 w 163"/>
                    <a:gd name="T3" fmla="*/ 0 h 629"/>
                    <a:gd name="T4" fmla="*/ 1 w 163"/>
                    <a:gd name="T5" fmla="*/ 0 h 629"/>
                    <a:gd name="T6" fmla="*/ 1 w 163"/>
                    <a:gd name="T7" fmla="*/ 0 h 629"/>
                    <a:gd name="T8" fmla="*/ 1 w 163"/>
                    <a:gd name="T9" fmla="*/ 0 h 629"/>
                    <a:gd name="T10" fmla="*/ 1 w 163"/>
                    <a:gd name="T11" fmla="*/ 0 h 629"/>
                    <a:gd name="T12" fmla="*/ 1 w 163"/>
                    <a:gd name="T13" fmla="*/ 0 h 629"/>
                    <a:gd name="T14" fmla="*/ 1 w 163"/>
                    <a:gd name="T15" fmla="*/ 0 h 629"/>
                    <a:gd name="T16" fmla="*/ 1 w 163"/>
                    <a:gd name="T17" fmla="*/ 1 h 629"/>
                    <a:gd name="T18" fmla="*/ 1 w 163"/>
                    <a:gd name="T19" fmla="*/ 1 h 629"/>
                    <a:gd name="T20" fmla="*/ 1 w 163"/>
                    <a:gd name="T21" fmla="*/ 1 h 629"/>
                    <a:gd name="T22" fmla="*/ 1 w 163"/>
                    <a:gd name="T23" fmla="*/ 1 h 629"/>
                    <a:gd name="T24" fmla="*/ 1 w 163"/>
                    <a:gd name="T25" fmla="*/ 1 h 629"/>
                    <a:gd name="T26" fmla="*/ 1 w 163"/>
                    <a:gd name="T27" fmla="*/ 1 h 629"/>
                    <a:gd name="T28" fmla="*/ 1 w 163"/>
                    <a:gd name="T29" fmla="*/ 1 h 629"/>
                    <a:gd name="T30" fmla="*/ 1 w 163"/>
                    <a:gd name="T31" fmla="*/ 1 h 629"/>
                    <a:gd name="T32" fmla="*/ 1 w 163"/>
                    <a:gd name="T33" fmla="*/ 2 h 629"/>
                    <a:gd name="T34" fmla="*/ 1 w 163"/>
                    <a:gd name="T35" fmla="*/ 2 h 629"/>
                    <a:gd name="T36" fmla="*/ 1 w 163"/>
                    <a:gd name="T37" fmla="*/ 2 h 629"/>
                    <a:gd name="T38" fmla="*/ 1 w 163"/>
                    <a:gd name="T39" fmla="*/ 2 h 629"/>
                    <a:gd name="T40" fmla="*/ 1 w 163"/>
                    <a:gd name="T41" fmla="*/ 2 h 629"/>
                    <a:gd name="T42" fmla="*/ 1 w 163"/>
                    <a:gd name="T43" fmla="*/ 2 h 629"/>
                    <a:gd name="T44" fmla="*/ 1 w 163"/>
                    <a:gd name="T45" fmla="*/ 2 h 629"/>
                    <a:gd name="T46" fmla="*/ 1 w 163"/>
                    <a:gd name="T47" fmla="*/ 3 h 629"/>
                    <a:gd name="T48" fmla="*/ 1 w 163"/>
                    <a:gd name="T49" fmla="*/ 3 h 629"/>
                    <a:gd name="T50" fmla="*/ 1 w 163"/>
                    <a:gd name="T51" fmla="*/ 3 h 629"/>
                    <a:gd name="T52" fmla="*/ 1 w 163"/>
                    <a:gd name="T53" fmla="*/ 3 h 629"/>
                    <a:gd name="T54" fmla="*/ 1 w 163"/>
                    <a:gd name="T55" fmla="*/ 3 h 629"/>
                    <a:gd name="T56" fmla="*/ 1 w 163"/>
                    <a:gd name="T57" fmla="*/ 4 h 629"/>
                    <a:gd name="T58" fmla="*/ 1 w 163"/>
                    <a:gd name="T59" fmla="*/ 4 h 629"/>
                    <a:gd name="T60" fmla="*/ 1 w 163"/>
                    <a:gd name="T61" fmla="*/ 4 h 629"/>
                    <a:gd name="T62" fmla="*/ 1 w 163"/>
                    <a:gd name="T63" fmla="*/ 4 h 629"/>
                    <a:gd name="T64" fmla="*/ 1 w 163"/>
                    <a:gd name="T65" fmla="*/ 4 h 629"/>
                    <a:gd name="T66" fmla="*/ 1 w 163"/>
                    <a:gd name="T67" fmla="*/ 4 h 629"/>
                    <a:gd name="T68" fmla="*/ 1 w 163"/>
                    <a:gd name="T69" fmla="*/ 4 h 629"/>
                    <a:gd name="T70" fmla="*/ 1 w 163"/>
                    <a:gd name="T71" fmla="*/ 4 h 629"/>
                    <a:gd name="T72" fmla="*/ 1 w 163"/>
                    <a:gd name="T73" fmla="*/ 3 h 629"/>
                    <a:gd name="T74" fmla="*/ 1 w 163"/>
                    <a:gd name="T75" fmla="*/ 3 h 629"/>
                    <a:gd name="T76" fmla="*/ 1 w 163"/>
                    <a:gd name="T77" fmla="*/ 3 h 629"/>
                    <a:gd name="T78" fmla="*/ 1 w 163"/>
                    <a:gd name="T79" fmla="*/ 3 h 629"/>
                    <a:gd name="T80" fmla="*/ 1 w 163"/>
                    <a:gd name="T81" fmla="*/ 3 h 629"/>
                    <a:gd name="T82" fmla="*/ 1 w 163"/>
                    <a:gd name="T83" fmla="*/ 3 h 629"/>
                    <a:gd name="T84" fmla="*/ 2 w 163"/>
                    <a:gd name="T85" fmla="*/ 3 h 629"/>
                    <a:gd name="T86" fmla="*/ 2 w 163"/>
                    <a:gd name="T87" fmla="*/ 3 h 629"/>
                    <a:gd name="T88" fmla="*/ 2 w 163"/>
                    <a:gd name="T89" fmla="*/ 2 h 629"/>
                    <a:gd name="T90" fmla="*/ 2 w 163"/>
                    <a:gd name="T91" fmla="*/ 2 h 629"/>
                    <a:gd name="T92" fmla="*/ 2 w 163"/>
                    <a:gd name="T93" fmla="*/ 2 h 629"/>
                    <a:gd name="T94" fmla="*/ 2 w 163"/>
                    <a:gd name="T95" fmla="*/ 2 h 629"/>
                    <a:gd name="T96" fmla="*/ 2 w 163"/>
                    <a:gd name="T97" fmla="*/ 2 h 629"/>
                    <a:gd name="T98" fmla="*/ 2 w 163"/>
                    <a:gd name="T99" fmla="*/ 2 h 629"/>
                    <a:gd name="T100" fmla="*/ 2 w 163"/>
                    <a:gd name="T101" fmla="*/ 2 h 629"/>
                    <a:gd name="T102" fmla="*/ 2 w 163"/>
                    <a:gd name="T103" fmla="*/ 2 h 629"/>
                    <a:gd name="T104" fmla="*/ 2 w 163"/>
                    <a:gd name="T105" fmla="*/ 1 h 629"/>
                    <a:gd name="T106" fmla="*/ 1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1 w 794"/>
                    <a:gd name="T1" fmla="*/ 3 h 908"/>
                    <a:gd name="T2" fmla="*/ 1 w 794"/>
                    <a:gd name="T3" fmla="*/ 4 h 908"/>
                    <a:gd name="T4" fmla="*/ 1 w 794"/>
                    <a:gd name="T5" fmla="*/ 4 h 908"/>
                    <a:gd name="T6" fmla="*/ 2 w 794"/>
                    <a:gd name="T7" fmla="*/ 4 h 908"/>
                    <a:gd name="T8" fmla="*/ 2 w 794"/>
                    <a:gd name="T9" fmla="*/ 4 h 908"/>
                    <a:gd name="T10" fmla="*/ 2 w 794"/>
                    <a:gd name="T11" fmla="*/ 5 h 908"/>
                    <a:gd name="T12" fmla="*/ 3 w 794"/>
                    <a:gd name="T13" fmla="*/ 5 h 908"/>
                    <a:gd name="T14" fmla="*/ 3 w 794"/>
                    <a:gd name="T15" fmla="*/ 5 h 908"/>
                    <a:gd name="T16" fmla="*/ 3 w 794"/>
                    <a:gd name="T17" fmla="*/ 6 h 908"/>
                    <a:gd name="T18" fmla="*/ 3 w 794"/>
                    <a:gd name="T19" fmla="*/ 7 h 908"/>
                    <a:gd name="T20" fmla="*/ 3 w 794"/>
                    <a:gd name="T21" fmla="*/ 7 h 908"/>
                    <a:gd name="T22" fmla="*/ 4 w 794"/>
                    <a:gd name="T23" fmla="*/ 7 h 908"/>
                    <a:gd name="T24" fmla="*/ 4 w 794"/>
                    <a:gd name="T25" fmla="*/ 7 h 908"/>
                    <a:gd name="T26" fmla="*/ 4 w 794"/>
                    <a:gd name="T27" fmla="*/ 8 h 908"/>
                    <a:gd name="T28" fmla="*/ 5 w 794"/>
                    <a:gd name="T29" fmla="*/ 8 h 908"/>
                    <a:gd name="T30" fmla="*/ 5 w 794"/>
                    <a:gd name="T31" fmla="*/ 8 h 908"/>
                    <a:gd name="T32" fmla="*/ 5 w 794"/>
                    <a:gd name="T33" fmla="*/ 8 h 908"/>
                    <a:gd name="T34" fmla="*/ 6 w 794"/>
                    <a:gd name="T35" fmla="*/ 7 h 908"/>
                    <a:gd name="T36" fmla="*/ 6 w 794"/>
                    <a:gd name="T37" fmla="*/ 7 h 908"/>
                    <a:gd name="T38" fmla="*/ 6 w 794"/>
                    <a:gd name="T39" fmla="*/ 7 h 908"/>
                    <a:gd name="T40" fmla="*/ 7 w 794"/>
                    <a:gd name="T41" fmla="*/ 7 h 908"/>
                    <a:gd name="T42" fmla="*/ 6 w 794"/>
                    <a:gd name="T43" fmla="*/ 7 h 908"/>
                    <a:gd name="T44" fmla="*/ 6 w 794"/>
                    <a:gd name="T45" fmla="*/ 7 h 908"/>
                    <a:gd name="T46" fmla="*/ 6 w 794"/>
                    <a:gd name="T47" fmla="*/ 7 h 908"/>
                    <a:gd name="T48" fmla="*/ 5 w 794"/>
                    <a:gd name="T49" fmla="*/ 7 h 908"/>
                    <a:gd name="T50" fmla="*/ 5 w 794"/>
                    <a:gd name="T51" fmla="*/ 7 h 908"/>
                    <a:gd name="T52" fmla="*/ 5 w 794"/>
                    <a:gd name="T53" fmla="*/ 7 h 908"/>
                    <a:gd name="T54" fmla="*/ 5 w 794"/>
                    <a:gd name="T55" fmla="*/ 7 h 908"/>
                    <a:gd name="T56" fmla="*/ 5 w 794"/>
                    <a:gd name="T57" fmla="*/ 6 h 908"/>
                    <a:gd name="T58" fmla="*/ 5 w 794"/>
                    <a:gd name="T59" fmla="*/ 6 h 908"/>
                    <a:gd name="T60" fmla="*/ 5 w 794"/>
                    <a:gd name="T61" fmla="*/ 5 h 908"/>
                    <a:gd name="T62" fmla="*/ 5 w 794"/>
                    <a:gd name="T63" fmla="*/ 5 h 908"/>
                    <a:gd name="T64" fmla="*/ 5 w 794"/>
                    <a:gd name="T65" fmla="*/ 4 h 908"/>
                    <a:gd name="T66" fmla="*/ 6 w 794"/>
                    <a:gd name="T67" fmla="*/ 4 h 908"/>
                    <a:gd name="T68" fmla="*/ 6 w 794"/>
                    <a:gd name="T69" fmla="*/ 4 h 908"/>
                    <a:gd name="T70" fmla="*/ 5 w 794"/>
                    <a:gd name="T71" fmla="*/ 4 h 908"/>
                    <a:gd name="T72" fmla="*/ 6 w 794"/>
                    <a:gd name="T73" fmla="*/ 2 h 908"/>
                    <a:gd name="T74" fmla="*/ 6 w 794"/>
                    <a:gd name="T75" fmla="*/ 1 h 908"/>
                    <a:gd name="T76" fmla="*/ 6 w 794"/>
                    <a:gd name="T77" fmla="*/ 1 h 908"/>
                    <a:gd name="T78" fmla="*/ 5 w 794"/>
                    <a:gd name="T79" fmla="*/ 1 h 908"/>
                    <a:gd name="T80" fmla="*/ 5 w 794"/>
                    <a:gd name="T81" fmla="*/ 1 h 908"/>
                    <a:gd name="T82" fmla="*/ 5 w 794"/>
                    <a:gd name="T83" fmla="*/ 1 h 908"/>
                    <a:gd name="T84" fmla="*/ 5 w 794"/>
                    <a:gd name="T85" fmla="*/ 1 h 908"/>
                    <a:gd name="T86" fmla="*/ 5 w 794"/>
                    <a:gd name="T87" fmla="*/ 1 h 908"/>
                    <a:gd name="T88" fmla="*/ 5 w 794"/>
                    <a:gd name="T89" fmla="*/ 1 h 908"/>
                    <a:gd name="T90" fmla="*/ 6 w 794"/>
                    <a:gd name="T91" fmla="*/ 1 h 908"/>
                    <a:gd name="T92" fmla="*/ 6 w 794"/>
                    <a:gd name="T93" fmla="*/ 1 h 908"/>
                    <a:gd name="T94" fmla="*/ 5 w 794"/>
                    <a:gd name="T95" fmla="*/ 1 h 908"/>
                    <a:gd name="T96" fmla="*/ 4 w 794"/>
                    <a:gd name="T97" fmla="*/ 1 h 908"/>
                    <a:gd name="T98" fmla="*/ 4 w 794"/>
                    <a:gd name="T99" fmla="*/ 2 h 908"/>
                    <a:gd name="T100" fmla="*/ 4 w 794"/>
                    <a:gd name="T101" fmla="*/ 2 h 908"/>
                    <a:gd name="T102" fmla="*/ 3 w 794"/>
                    <a:gd name="T103" fmla="*/ 2 h 908"/>
                    <a:gd name="T104" fmla="*/ 3 w 794"/>
                    <a:gd name="T105" fmla="*/ 2 h 908"/>
                    <a:gd name="T106" fmla="*/ 2 w 794"/>
                    <a:gd name="T107" fmla="*/ 2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0 h 50"/>
                    <a:gd name="T4" fmla="*/ 0 w 101"/>
                    <a:gd name="T5" fmla="*/ 0 h 50"/>
                    <a:gd name="T6" fmla="*/ 0 w 101"/>
                    <a:gd name="T7" fmla="*/ 0 h 50"/>
                    <a:gd name="T8" fmla="*/ 0 w 101"/>
                    <a:gd name="T9" fmla="*/ 0 h 50"/>
                    <a:gd name="T10" fmla="*/ 0 w 101"/>
                    <a:gd name="T11" fmla="*/ 0 h 50"/>
                    <a:gd name="T12" fmla="*/ 0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1 w 167"/>
                    <a:gd name="T1" fmla="*/ 0 h 69"/>
                    <a:gd name="T2" fmla="*/ 1 w 167"/>
                    <a:gd name="T3" fmla="*/ 0 h 69"/>
                    <a:gd name="T4" fmla="*/ 0 w 167"/>
                    <a:gd name="T5" fmla="*/ 0 h 69"/>
                    <a:gd name="T6" fmla="*/ 2 w 167"/>
                    <a:gd name="T7" fmla="*/ 0 h 69"/>
                    <a:gd name="T8" fmla="*/ 1 w 167"/>
                    <a:gd name="T9" fmla="*/ 0 h 69"/>
                    <a:gd name="T10" fmla="*/ 1 w 167"/>
                    <a:gd name="T11" fmla="*/ 0 h 69"/>
                    <a:gd name="T12" fmla="*/ 1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2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pic>
        <p:nvPicPr>
          <p:cNvPr id="2056" name="Picture 142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AutoShape 143"/>
          <p:cNvSpPr>
            <a:spLocks noChangeArrowheads="1"/>
          </p:cNvSpPr>
          <p:nvPr/>
        </p:nvSpPr>
        <p:spPr bwMode="auto">
          <a:xfrm>
            <a:off x="0" y="3500438"/>
            <a:ext cx="3887788" cy="57626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dirty="0">
                <a:solidFill>
                  <a:schemeClr val="tx2"/>
                </a:solidFill>
                <a:latin typeface="+mj-ea"/>
                <a:ea typeface="+mj-ea"/>
              </a:rPr>
              <a:t>제</a:t>
            </a:r>
            <a:r>
              <a:rPr kumimoji="0" lang="en-US" altLang="ko-KR" dirty="0">
                <a:solidFill>
                  <a:schemeClr val="tx2"/>
                </a:solidFill>
                <a:latin typeface="+mj-ea"/>
                <a:ea typeface="+mj-ea"/>
              </a:rPr>
              <a:t>17</a:t>
            </a:r>
            <a:r>
              <a:rPr kumimoji="0" lang="ko-KR" altLang="en-US" dirty="0">
                <a:solidFill>
                  <a:schemeClr val="tx2"/>
                </a:solidFill>
                <a:latin typeface="+mj-ea"/>
                <a:ea typeface="+mj-ea"/>
              </a:rPr>
              <a:t>장 </a:t>
            </a:r>
            <a:r>
              <a:rPr kumimoji="0" lang="ko-KR" altLang="en-US" dirty="0" err="1">
                <a:solidFill>
                  <a:schemeClr val="tx2"/>
                </a:solidFill>
                <a:latin typeface="+mj-ea"/>
                <a:ea typeface="+mj-ea"/>
              </a:rPr>
              <a:t>동적메모리와</a:t>
            </a:r>
            <a:r>
              <a:rPr kumimoji="0" lang="ko-KR" altLang="en-US" dirty="0">
                <a:solidFill>
                  <a:schemeClr val="tx2"/>
                </a:solidFill>
                <a:latin typeface="+mj-ea"/>
                <a:ea typeface="+mj-ea"/>
              </a:rPr>
              <a:t> 연결리스트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동적 메모리 반납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5576" y="1340768"/>
            <a:ext cx="8212138" cy="4152900"/>
          </a:xfrm>
        </p:spPr>
        <p:txBody>
          <a:bodyPr/>
          <a:lstStyle/>
          <a:p>
            <a:r>
              <a:rPr lang="en-US" altLang="ko-KR" dirty="0"/>
              <a:t>void free(void 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free</a:t>
            </a:r>
            <a:r>
              <a:rPr lang="en-US" altLang="ko-KR" dirty="0"/>
              <a:t>()</a:t>
            </a:r>
            <a:r>
              <a:rPr lang="ko-KR" altLang="en-US" dirty="0"/>
              <a:t>는 동적으로 할당되었던 메모리 블록을 시스템에 </a:t>
            </a:r>
            <a:r>
              <a:rPr lang="ko-KR" altLang="en-US" dirty="0" smtClean="0"/>
              <a:t>반납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ptr</a:t>
            </a:r>
            <a:r>
              <a:rPr lang="ko-KR" altLang="en-US" dirty="0"/>
              <a:t>은 </a:t>
            </a:r>
            <a:r>
              <a:rPr lang="en-US" altLang="ko-KR" dirty="0" err="1"/>
              <a:t>malloc</a:t>
            </a:r>
            <a:r>
              <a:rPr lang="en-US" altLang="ko-KR" dirty="0"/>
              <a:t>()</a:t>
            </a:r>
            <a:r>
              <a:rPr lang="ko-KR" altLang="en-US" dirty="0"/>
              <a:t>을 이용하여 동적 할당된 메모리를 가리키는 포인터</a:t>
            </a:r>
          </a:p>
          <a:p>
            <a:endParaRPr lang="ko-KR" altLang="en-US" dirty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1117361" y="1197769"/>
            <a:ext cx="7704137" cy="503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2996952"/>
            <a:ext cx="4854214" cy="1421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*score;</a:t>
            </a: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score = (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*)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(100*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));</a:t>
            </a: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…</a:t>
            </a: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Trebuchet MS" pitchFamily="34" charset="0"/>
              </a:rPr>
              <a:t>free(score);</a:t>
            </a:r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9" name="_x39994992" descr="EMB0000145c61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7" y="4797152"/>
            <a:ext cx="500230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419872" y="4509120"/>
            <a:ext cx="266429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3563888" y="4509120"/>
            <a:ext cx="2376264" cy="1296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4856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116013" y="1052512"/>
            <a:ext cx="7777162" cy="48986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pc = NULL;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pc = 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*</a:t>
            </a:r>
            <a:r>
              <a:rPr lang="en-US" altLang="ko-KR" sz="1400" dirty="0">
                <a:latin typeface="Trebuchet MS" pitchFamily="34" charset="0"/>
              </a:rPr>
              <a:t>)</a:t>
            </a:r>
            <a:r>
              <a:rPr lang="en-US" altLang="ko-KR" sz="1400" dirty="0" err="1">
                <a:latin typeface="Trebuchet MS" pitchFamily="34" charset="0"/>
              </a:rPr>
              <a:t>malloc</a:t>
            </a:r>
            <a:r>
              <a:rPr lang="en-US" altLang="ko-KR" sz="1400" dirty="0">
                <a:latin typeface="Trebuchet MS" pitchFamily="34" charset="0"/>
              </a:rPr>
              <a:t>(100*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));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dirty="0">
                <a:latin typeface="Trebuchet MS" pitchFamily="34" charset="0"/>
              </a:rPr>
              <a:t>( pc == NULL )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메모리 할당 오류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exit(1);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=0;i&lt;26;i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++){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pc[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'a'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알파벳 소문자를 순서대로 대입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pc[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0;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NULL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문자 추가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pc);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free(pc);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70345" name="_x74322288"/>
          <p:cNvSpPr>
            <a:spLocks noChangeArrowheads="1"/>
          </p:cNvSpPr>
          <p:nvPr/>
        </p:nvSpPr>
        <p:spPr bwMode="auto">
          <a:xfrm>
            <a:off x="1116013" y="6028584"/>
            <a:ext cx="7777162" cy="5032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 err="1">
                <a:latin typeface="Trebuchet MS" pitchFamily="34" charset="0"/>
              </a:rPr>
              <a:t>abcdefghijklmnopqrstuvwxyz</a:t>
            </a:r>
            <a:endParaRPr lang="en-US" altLang="ko-KR" sz="1400" dirty="0">
              <a:latin typeface="Trebuchet MS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3791" y="5716205"/>
            <a:ext cx="487363" cy="1012825"/>
            <a:chOff x="-91" y="1749"/>
            <a:chExt cx="552" cy="832"/>
          </a:xfrm>
        </p:grpSpPr>
        <p:sp>
          <p:nvSpPr>
            <p:cNvPr id="12295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6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7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슬라이드 번호 개체 틀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458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53990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Book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title[10];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Book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p = 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Book *)</a:t>
            </a:r>
            <a:r>
              <a:rPr lang="en-US" altLang="en-US" sz="1400" dirty="0" err="1">
                <a:latin typeface="Trebuchet MS" pitchFamily="34" charset="0"/>
              </a:rPr>
              <a:t>malloc</a:t>
            </a:r>
            <a:r>
              <a:rPr lang="en-US" altLang="en-US" sz="1400" dirty="0">
                <a:latin typeface="Trebuchet MS" pitchFamily="34" charset="0"/>
              </a:rPr>
              <a:t>(2 *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Book));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(p == NULL){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  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400" dirty="0">
                <a:latin typeface="Trebuchet MS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  exit(1);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p-&gt;number =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strcpy</a:t>
            </a:r>
            <a:r>
              <a:rPr lang="en-US" altLang="en-US" sz="1400" dirty="0">
                <a:latin typeface="Trebuchet MS" pitchFamily="34" charset="0"/>
              </a:rPr>
              <a:t>(p-&gt;</a:t>
            </a:r>
            <a:r>
              <a:rPr lang="en-US" altLang="en-US" sz="1400" dirty="0" err="1">
                <a:latin typeface="Trebuchet MS" pitchFamily="34" charset="0"/>
              </a:rPr>
              <a:t>title,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Programming"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(p+1)-&gt;number = 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strcpy</a:t>
            </a:r>
            <a:r>
              <a:rPr lang="en-US" altLang="en-US" sz="1400" dirty="0">
                <a:latin typeface="Trebuchet MS" pitchFamily="34" charset="0"/>
              </a:rPr>
              <a:t>((p+1)-&gt;</a:t>
            </a:r>
            <a:r>
              <a:rPr lang="en-US" altLang="en-US" sz="1400" dirty="0" err="1">
                <a:latin typeface="Trebuchet MS" pitchFamily="34" charset="0"/>
              </a:rPr>
              <a:t>title,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"Data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Structure"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free(p);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403648" y="2996952"/>
            <a:ext cx="446405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84168" y="193481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구조체 배열 할당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633335" y="2095231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98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calloc()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_x80942832"/>
          <p:cNvSpPr>
            <a:spLocks noChangeArrowheads="1"/>
          </p:cNvSpPr>
          <p:nvPr/>
        </p:nvSpPr>
        <p:spPr bwMode="auto">
          <a:xfrm>
            <a:off x="1187450" y="1489075"/>
            <a:ext cx="7705725" cy="39370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70C0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 *calloc(size_t    n,   size_t    size);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45363" cy="1655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600" dirty="0" err="1" smtClean="0"/>
              <a:t>calloc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초기화된 메모리 할당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600" dirty="0" smtClean="0"/>
              <a:t>항목 단위로 메모리를 할당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eaLnBrk="1" hangingPunct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*p;</a:t>
            </a:r>
          </a:p>
          <a:p>
            <a:pPr eaLnBrk="1" hangingPunct="1"/>
            <a:r>
              <a:rPr lang="en-US" altLang="ko-KR" sz="1600" dirty="0" smtClean="0"/>
              <a:t>p =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*)</a:t>
            </a:r>
            <a:r>
              <a:rPr lang="en-US" altLang="ko-KR" sz="1600" dirty="0" err="1" smtClean="0"/>
              <a:t>calloc</a:t>
            </a:r>
            <a:r>
              <a:rPr lang="en-US" altLang="ko-KR" sz="1600" dirty="0" smtClean="0"/>
              <a:t>(5, 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));</a:t>
            </a:r>
          </a:p>
        </p:txBody>
      </p: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2689683" y="3830737"/>
            <a:ext cx="2851150" cy="979487"/>
            <a:chOff x="5673106" y="1557338"/>
            <a:chExt cx="2852296" cy="980157"/>
          </a:xfrm>
        </p:grpSpPr>
        <p:sp>
          <p:nvSpPr>
            <p:cNvPr id="9" name="정육면체 8"/>
            <p:cNvSpPr/>
            <p:nvPr/>
          </p:nvSpPr>
          <p:spPr>
            <a:xfrm flipH="1">
              <a:off x="5673106" y="2084749"/>
              <a:ext cx="452620" cy="452746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 flipH="1">
              <a:off x="8072783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정육면체 10"/>
            <p:cNvSpPr/>
            <p:nvPr/>
          </p:nvSpPr>
          <p:spPr>
            <a:xfrm flipH="1">
              <a:off x="7710688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정육면체 11"/>
            <p:cNvSpPr/>
            <p:nvPr/>
          </p:nvSpPr>
          <p:spPr>
            <a:xfrm flipH="1">
              <a:off x="7348592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 flipH="1">
              <a:off x="6986497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 flipH="1">
              <a:off x="6624401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 flipH="1">
              <a:off x="6262306" y="2084749"/>
              <a:ext cx="452619" cy="452746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163206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780751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418554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sz="2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056358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694162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331965" y="1903652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25000">
                  <a:sysClr val="window" lastClr="FFFFFF">
                    <a:lumMod val="85000"/>
                  </a:sysClr>
                </a:gs>
                <a:gs pos="68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?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원호 22"/>
            <p:cNvSpPr/>
            <p:nvPr/>
          </p:nvSpPr>
          <p:spPr>
            <a:xfrm>
              <a:off x="5887505" y="1868701"/>
              <a:ext cx="408151" cy="381261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Box 89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</p:grpSp>
      <p:sp>
        <p:nvSpPr>
          <p:cNvPr id="25" name="정육면체 24"/>
          <p:cNvSpPr/>
          <p:nvPr/>
        </p:nvSpPr>
        <p:spPr>
          <a:xfrm flipH="1">
            <a:off x="2689683" y="5445224"/>
            <a:ext cx="452438" cy="452438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26" name="정육면체 25"/>
          <p:cNvSpPr/>
          <p:nvPr/>
        </p:nvSpPr>
        <p:spPr>
          <a:xfrm flipH="1">
            <a:off x="50883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정육면체 26"/>
          <p:cNvSpPr/>
          <p:nvPr/>
        </p:nvSpPr>
        <p:spPr>
          <a:xfrm flipH="1">
            <a:off x="47264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정육면체 27"/>
          <p:cNvSpPr/>
          <p:nvPr/>
        </p:nvSpPr>
        <p:spPr>
          <a:xfrm flipH="1">
            <a:off x="43644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정육면체 28"/>
          <p:cNvSpPr/>
          <p:nvPr/>
        </p:nvSpPr>
        <p:spPr>
          <a:xfrm flipH="1">
            <a:off x="400254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정육면체 29"/>
          <p:cNvSpPr/>
          <p:nvPr/>
        </p:nvSpPr>
        <p:spPr>
          <a:xfrm flipH="1">
            <a:off x="3640596" y="5445224"/>
            <a:ext cx="452437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정육면체 30"/>
          <p:cNvSpPr/>
          <p:nvPr/>
        </p:nvSpPr>
        <p:spPr>
          <a:xfrm flipH="1">
            <a:off x="3277058" y="5445224"/>
            <a:ext cx="454025" cy="452438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59354" y="5263639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2903996" y="5229324"/>
            <a:ext cx="406400" cy="379413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15108" y="4916587"/>
            <a:ext cx="744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  <a:latin typeface="Lucida Calligraphy" pitchFamily="66" charset="0"/>
              </a:rPr>
              <a:t>calloc()</a:t>
            </a:r>
            <a:endParaRPr lang="ko-KR" altLang="en-US" sz="110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15890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96709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434513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72316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710120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347925" y="5264065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0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5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realloc()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_x80942832"/>
          <p:cNvSpPr>
            <a:spLocks noChangeArrowheads="1"/>
          </p:cNvSpPr>
          <p:nvPr/>
        </p:nvSpPr>
        <p:spPr bwMode="auto">
          <a:xfrm>
            <a:off x="1117600" y="1403350"/>
            <a:ext cx="7777163" cy="3587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70C0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 *realloc(</a:t>
            </a:r>
            <a:r>
              <a:rPr lang="en-US" altLang="ko-KR" sz="1600">
                <a:solidFill>
                  <a:srgbClr val="0070C0"/>
                </a:solidFill>
                <a:latin typeface="Trebuchet MS" pitchFamily="34" charset="0"/>
              </a:rPr>
              <a:t>void </a:t>
            </a:r>
            <a:r>
              <a:rPr lang="en-US" altLang="ko-KR" sz="1600">
                <a:latin typeface="Trebuchet MS" pitchFamily="34" charset="0"/>
              </a:rPr>
              <a:t>*memblock,     size_t   size);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1116013" y="1979613"/>
            <a:ext cx="77041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1600" dirty="0" err="1">
                <a:latin typeface="Trebuchet MS" pitchFamily="34" charset="0"/>
              </a:rPr>
              <a:t>realloc</a:t>
            </a:r>
            <a:r>
              <a:rPr lang="en-US" altLang="ko-KR" sz="1600" dirty="0">
                <a:latin typeface="Trebuchet MS" pitchFamily="34" charset="0"/>
              </a:rPr>
              <a:t>() </a:t>
            </a:r>
            <a:r>
              <a:rPr lang="ko-KR" altLang="en-US" sz="1600" dirty="0">
                <a:latin typeface="Trebuchet MS" pitchFamily="34" charset="0"/>
              </a:rPr>
              <a:t>함수는 할당하였던 메모리 블록의 크기를 변경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ko-KR" altLang="en-US" sz="1600" dirty="0">
                <a:latin typeface="Trebuchet MS" pitchFamily="34" charset="0"/>
              </a:rPr>
              <a:t>예</a:t>
            </a:r>
            <a:r>
              <a:rPr lang="en-US" altLang="ko-KR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1600" dirty="0">
                <a:latin typeface="Trebuchet MS" pitchFamily="34" charset="0"/>
              </a:rPr>
              <a:t>p = (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*)</a:t>
            </a:r>
            <a:r>
              <a:rPr lang="en-US" altLang="ko-KR" sz="1600" dirty="0" err="1">
                <a:latin typeface="Trebuchet MS" pitchFamily="34" charset="0"/>
              </a:rPr>
              <a:t>malloc</a:t>
            </a:r>
            <a:r>
              <a:rPr lang="en-US" altLang="ko-KR" sz="1600" dirty="0">
                <a:latin typeface="Trebuchet MS" pitchFamily="34" charset="0"/>
              </a:rPr>
              <a:t>(5 * </a:t>
            </a:r>
            <a:r>
              <a:rPr lang="en-US" altLang="ko-KR" sz="1600" dirty="0" err="1"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)));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1600" dirty="0">
                <a:latin typeface="Trebuchet MS" pitchFamily="34" charset="0"/>
              </a:rPr>
              <a:t>p = </a:t>
            </a:r>
            <a:r>
              <a:rPr lang="en-US" altLang="ko-KR" sz="1600" dirty="0" err="1">
                <a:latin typeface="Trebuchet MS" pitchFamily="34" charset="0"/>
              </a:rPr>
              <a:t>realloc</a:t>
            </a:r>
            <a:r>
              <a:rPr lang="en-US" altLang="ko-KR" sz="1600" dirty="0">
                <a:latin typeface="Trebuchet MS" pitchFamily="34" charset="0"/>
              </a:rPr>
              <a:t>(p,   7 * </a:t>
            </a:r>
            <a:r>
              <a:rPr lang="en-US" altLang="ko-KR" sz="1600" dirty="0" err="1"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)));</a:t>
            </a:r>
          </a:p>
        </p:txBody>
      </p:sp>
      <p:sp>
        <p:nvSpPr>
          <p:cNvPr id="8" name="정육면체 7"/>
          <p:cNvSpPr/>
          <p:nvPr/>
        </p:nvSpPr>
        <p:spPr>
          <a:xfrm flipH="1">
            <a:off x="546303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정육면체 8"/>
          <p:cNvSpPr/>
          <p:nvPr/>
        </p:nvSpPr>
        <p:spPr>
          <a:xfrm flipH="1">
            <a:off x="5101089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정육면체 9"/>
          <p:cNvSpPr/>
          <p:nvPr/>
        </p:nvSpPr>
        <p:spPr>
          <a:xfrm flipH="1">
            <a:off x="23309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rPr>
              <a:t>p</a:t>
            </a:r>
            <a:endParaRPr kumimoji="0" lang="ko-KR" altLang="en-US" sz="1400" kern="0" dirty="0">
              <a:solidFill>
                <a:sysClr val="windowText" lastClr="000000"/>
              </a:solidFill>
              <a:latin typeface="Lucida Calligraphy" pitchFamily="66" charset="0"/>
              <a:ea typeface="맑은 고딕"/>
            </a:endParaRPr>
          </a:p>
        </p:txBody>
      </p:sp>
      <p:sp>
        <p:nvSpPr>
          <p:cNvPr id="11" name="정육면체 10"/>
          <p:cNvSpPr/>
          <p:nvPr/>
        </p:nvSpPr>
        <p:spPr>
          <a:xfrm flipH="1">
            <a:off x="473120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정육면체 11"/>
          <p:cNvSpPr/>
          <p:nvPr/>
        </p:nvSpPr>
        <p:spPr>
          <a:xfrm flipH="1">
            <a:off x="4369252" y="5423947"/>
            <a:ext cx="452437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정육면체 12"/>
          <p:cNvSpPr/>
          <p:nvPr/>
        </p:nvSpPr>
        <p:spPr>
          <a:xfrm flipH="1">
            <a:off x="4005714" y="5423947"/>
            <a:ext cx="454025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정육면체 13"/>
          <p:cNvSpPr/>
          <p:nvPr/>
        </p:nvSpPr>
        <p:spPr>
          <a:xfrm flipH="1">
            <a:off x="36437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정육면체 14"/>
          <p:cNvSpPr/>
          <p:nvPr/>
        </p:nvSpPr>
        <p:spPr>
          <a:xfrm flipH="1">
            <a:off x="328181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정육면체 15"/>
          <p:cNvSpPr/>
          <p:nvPr/>
        </p:nvSpPr>
        <p:spPr>
          <a:xfrm flipH="1">
            <a:off x="2919864" y="5423947"/>
            <a:ext cx="452438" cy="454025"/>
          </a:xfrm>
          <a:prstGeom prst="cube">
            <a:avLst>
              <a:gd name="adj" fmla="val 31105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01472" y="5243582"/>
            <a:ext cx="312164" cy="312164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2545214" y="5209635"/>
            <a:ext cx="407988" cy="379412"/>
          </a:xfrm>
          <a:prstGeom prst="arc">
            <a:avLst>
              <a:gd name="adj1" fmla="val 10753995"/>
              <a:gd name="adj2" fmla="val 2016680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57914" y="4896897"/>
            <a:ext cx="7445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 dirty="0" err="1" smtClean="0">
                <a:solidFill>
                  <a:srgbClr val="FF0000"/>
                </a:solidFill>
                <a:latin typeface="Lucida Calligraphy" pitchFamily="66" charset="0"/>
              </a:rPr>
              <a:t>realloc</a:t>
            </a:r>
            <a:r>
              <a:rPr lang="en-US" altLang="ko-KR" sz="1100" dirty="0">
                <a:solidFill>
                  <a:srgbClr val="FF0000"/>
                </a:solidFill>
                <a:latin typeface="Lucida Calligraphy" pitchFamily="66" charset="0"/>
              </a:rPr>
              <a:t>()</a:t>
            </a:r>
            <a:endParaRPr lang="ko-KR" altLang="en-US" sz="11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80102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438827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076631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714434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kumimoji="0" lang="ko-KR" altLang="en-US" sz="24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2238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990043" y="5244008"/>
            <a:ext cx="312163" cy="311738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0000">
                <a:srgbClr val="FF7A00">
                  <a:alpha val="98000"/>
                </a:srgbClr>
              </a:gs>
              <a:gs pos="60000">
                <a:srgbClr val="FF0300"/>
              </a:gs>
              <a:gs pos="100000">
                <a:srgbClr val="4D0808">
                  <a:alpha val="8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3582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171385" y="5244008"/>
            <a:ext cx="312164" cy="31216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25000">
                <a:sysClr val="window" lastClr="FFFFFF">
                  <a:lumMod val="85000"/>
                </a:sysClr>
              </a:gs>
              <a:gs pos="68000">
                <a:sysClr val="window" lastClr="FFFFFF">
                  <a:lumMod val="50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?</a:t>
            </a:r>
            <a:endParaRPr kumimoji="0" lang="ko-KR" altLang="en-US" sz="2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pSp>
        <p:nvGrpSpPr>
          <p:cNvPr id="28" name="그룹 27"/>
          <p:cNvGrpSpPr>
            <a:grpSpLocks/>
          </p:cNvGrpSpPr>
          <p:nvPr/>
        </p:nvGrpSpPr>
        <p:grpSpPr bwMode="auto">
          <a:xfrm>
            <a:off x="2330902" y="3811047"/>
            <a:ext cx="2852737" cy="979488"/>
            <a:chOff x="5673106" y="1557338"/>
            <a:chExt cx="2852296" cy="980157"/>
          </a:xfrm>
        </p:grpSpPr>
        <p:sp>
          <p:nvSpPr>
            <p:cNvPr id="29" name="정육면체 28"/>
            <p:cNvSpPr/>
            <p:nvPr/>
          </p:nvSpPr>
          <p:spPr>
            <a:xfrm flipH="1">
              <a:off x="5673106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Lucida Calligraphy" pitchFamily="66" charset="0"/>
                  <a:ea typeface="맑은 고딕"/>
                </a:rPr>
                <a:t>p</a:t>
              </a:r>
              <a:endParaRPr kumimoji="0" lang="ko-KR" altLang="en-US" sz="1400" kern="0" dirty="0">
                <a:solidFill>
                  <a:sysClr val="windowText" lastClr="000000"/>
                </a:solidFill>
                <a:latin typeface="Lucida Calligraphy" pitchFamily="66" charset="0"/>
                <a:ea typeface="맑은 고딕"/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 flipH="1">
              <a:off x="8073035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 flipH="1">
              <a:off x="7711141" y="2084748"/>
              <a:ext cx="452367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 flipH="1">
              <a:off x="7347659" y="2084748"/>
              <a:ext cx="453955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 flipH="1">
              <a:off x="6985765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 flipH="1">
              <a:off x="6623871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 flipH="1">
              <a:off x="6261977" y="2084748"/>
              <a:ext cx="452368" cy="452747"/>
            </a:xfrm>
            <a:prstGeom prst="cube">
              <a:avLst>
                <a:gd name="adj" fmla="val 31105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743396" y="1903651"/>
              <a:ext cx="312164" cy="312164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원호 36"/>
            <p:cNvSpPr/>
            <p:nvPr/>
          </p:nvSpPr>
          <p:spPr>
            <a:xfrm>
              <a:off x="5887385" y="1868701"/>
              <a:ext cx="407925" cy="381260"/>
            </a:xfrm>
            <a:prstGeom prst="arc">
              <a:avLst>
                <a:gd name="adj1" fmla="val 10753995"/>
                <a:gd name="adj2" fmla="val 20166804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Box 176"/>
            <p:cNvSpPr txBox="1">
              <a:spLocks noChangeArrowheads="1"/>
            </p:cNvSpPr>
            <p:nvPr/>
          </p:nvSpPr>
          <p:spPr bwMode="auto">
            <a:xfrm>
              <a:off x="5899479" y="1557338"/>
              <a:ext cx="7446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Lucida Calligraphy" pitchFamily="66" charset="0"/>
                </a:rPr>
                <a:t>malloc()</a:t>
              </a:r>
              <a:endParaRPr lang="ko-KR" altLang="en-US" sz="1100">
                <a:latin typeface="Lucida Calligraphy" pitchFamily="66" charset="0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14294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9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7780751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2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7418555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4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7056358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7</a:t>
              </a:r>
              <a:endParaRPr kumimoji="0" lang="ko-KR" altLang="en-US" sz="2400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6694162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5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331967" y="1891977"/>
              <a:ext cx="312163" cy="311738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1</a:t>
              </a: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80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836712"/>
            <a:ext cx="7777162" cy="58318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INCREMENT 100		</a:t>
            </a:r>
            <a:r>
              <a:rPr lang="en-US" altLang="ko-KR" sz="14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체"/>
              </a:rPr>
              <a:t>한 번에 증가시키는 크기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*scores = NULL;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add_score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new_score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limit = 0;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현재 동적 배열의 최대 크기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count = 0;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현재 동적 배열의 크기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count &lt; limit ){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scores[count++]=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new_score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new_limit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limit + INCREMENT;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realloc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(scores,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new_limit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== 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메모리 할당 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400" dirty="0">
                <a:latin typeface="Trebuchet MS" pitchFamily="34" charset="0"/>
              </a:rPr>
              <a:t> {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scores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limit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new_limit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scores[count++]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new_score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count;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13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41429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size;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value, total=0.0;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size = 3;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size;i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성적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400" dirty="0"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add_score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(value);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size;i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total += scores[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평균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: %f\n"</a:t>
            </a:r>
            <a:r>
              <a:rPr lang="en-US" altLang="ko-KR" sz="1400" dirty="0">
                <a:latin typeface="Trebuchet MS" pitchFamily="34" charset="0"/>
              </a:rPr>
              <a:t>, total/size);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free(scores);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4322288"/>
          <p:cNvSpPr>
            <a:spLocks noChangeArrowheads="1"/>
          </p:cNvSpPr>
          <p:nvPr/>
        </p:nvSpPr>
        <p:spPr bwMode="auto">
          <a:xfrm>
            <a:off x="1116013" y="5422564"/>
            <a:ext cx="7777162" cy="95876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 10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 20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성적</a:t>
            </a:r>
            <a:r>
              <a:rPr lang="en-US" altLang="ko-KR" sz="1400" dirty="0">
                <a:latin typeface="Trebuchet MS" pitchFamily="34" charset="0"/>
              </a:rPr>
              <a:t>: 30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평균</a:t>
            </a:r>
            <a:r>
              <a:rPr lang="en-US" altLang="ko-KR" sz="1400" dirty="0">
                <a:latin typeface="Trebuchet MS" pitchFamily="34" charset="0"/>
              </a:rPr>
              <a:t>: 20.000000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502585" y="5301306"/>
            <a:ext cx="487363" cy="1012825"/>
            <a:chOff x="-91" y="1749"/>
            <a:chExt cx="552" cy="832"/>
          </a:xfrm>
        </p:grpSpPr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229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 eaLnBrk="1" hangingPunct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구현이 간단하고 빠르다</a:t>
            </a:r>
          </a:p>
          <a:p>
            <a:pPr lvl="1" eaLnBrk="1" hangingPunct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크기가 고정된다</a:t>
            </a:r>
            <a:r>
              <a:rPr lang="en-US" altLang="ko-KR" dirty="0" smtClean="0"/>
              <a:t>. </a:t>
            </a:r>
          </a:p>
          <a:p>
            <a:pPr lvl="1" eaLnBrk="1" hangingPunct="1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중간에서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어렵다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연결 리스트</a:t>
            </a:r>
            <a:r>
              <a:rPr lang="en-US" altLang="ko-KR" dirty="0" smtClean="0"/>
              <a:t>(linked list)</a:t>
            </a:r>
          </a:p>
          <a:p>
            <a:pPr lvl="1" eaLnBrk="1" hangingPunct="1"/>
            <a:r>
              <a:rPr lang="ko-KR" altLang="en-US" dirty="0" smtClean="0"/>
              <a:t>각각의 원소가 포인터를 사용하여 다음 원소의 위치를 가리킨다</a:t>
            </a:r>
            <a:r>
              <a:rPr lang="en-US" altLang="ko-KR" dirty="0" smtClean="0"/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1" name="_x78109232" descr="EMB00000a5038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96975"/>
            <a:ext cx="35099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3" name="_x78123760" descr="EMB00000a50382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7063"/>
            <a:ext cx="27479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579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장단점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중간에 데이터를 삽입</a:t>
            </a:r>
            <a:r>
              <a:rPr lang="en-US" altLang="ko-KR" smtClean="0"/>
              <a:t>, </a:t>
            </a:r>
            <a:r>
              <a:rPr lang="ko-KR" altLang="en-US" smtClean="0"/>
              <a:t>삭제하는 경우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데이터를 저장할 공간이 필요할 때마다 동적으로 공간을 만들어서 쉽게 추가</a:t>
            </a:r>
          </a:p>
          <a:p>
            <a:pPr eaLnBrk="1" hangingPunct="1"/>
            <a:r>
              <a:rPr lang="ko-KR" altLang="en-US" smtClean="0"/>
              <a:t>구현이 어렵고 오류가 나기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중간에 있는 데이터를 빠르게 가져올 수 없다</a:t>
            </a:r>
            <a:r>
              <a:rPr lang="en-US" altLang="ko-KR" smtClean="0"/>
              <a:t>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1395413" y="1822450"/>
            <a:ext cx="3240087" cy="2016125"/>
          </a:xfrm>
          <a:prstGeom prst="cloud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1395413" y="1860550"/>
            <a:ext cx="3240087" cy="2016125"/>
            <a:chOff x="4248275" y="4477514"/>
            <a:chExt cx="3240360" cy="2016224"/>
          </a:xfrm>
        </p:grpSpPr>
        <p:sp>
          <p:nvSpPr>
            <p:cNvPr id="10" name="구름 9"/>
            <p:cNvSpPr/>
            <p:nvPr/>
          </p:nvSpPr>
          <p:spPr>
            <a:xfrm>
              <a:off x="4248275" y="4477514"/>
              <a:ext cx="3240360" cy="2016224"/>
            </a:xfrm>
            <a:prstGeom prst="cloud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7104" y="6057155"/>
              <a:ext cx="1044663" cy="2460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데이터 삽입</a:t>
              </a:r>
            </a:p>
          </p:txBody>
        </p:sp>
      </p:grpSp>
      <p:grpSp>
        <p:nvGrpSpPr>
          <p:cNvPr id="12" name="그룹 11"/>
          <p:cNvGrpSpPr>
            <a:grpSpLocks/>
          </p:cNvGrpSpPr>
          <p:nvPr/>
        </p:nvGrpSpPr>
        <p:grpSpPr bwMode="auto">
          <a:xfrm>
            <a:off x="2212975" y="2998788"/>
            <a:ext cx="382588" cy="425450"/>
            <a:chOff x="1475653" y="2486348"/>
            <a:chExt cx="719063" cy="798636"/>
          </a:xfrm>
        </p:grpSpPr>
        <p:pic>
          <p:nvPicPr>
            <p:cNvPr id="13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26376" y="2805205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982788" y="2544763"/>
            <a:ext cx="263525" cy="698500"/>
          </a:xfrm>
          <a:custGeom>
            <a:avLst/>
            <a:gdLst>
              <a:gd name="connsiteX0" fmla="*/ 0 w 423081"/>
              <a:gd name="connsiteY0" fmla="*/ 418781 h 1562489"/>
              <a:gd name="connsiteX1" fmla="*/ 109182 w 423081"/>
              <a:gd name="connsiteY1" fmla="*/ 50292 h 1562489"/>
              <a:gd name="connsiteX2" fmla="*/ 177421 w 423081"/>
              <a:gd name="connsiteY2" fmla="*/ 1401420 h 1562489"/>
              <a:gd name="connsiteX3" fmla="*/ 423081 w 423081"/>
              <a:gd name="connsiteY3" fmla="*/ 1544722 h 1562489"/>
              <a:gd name="connsiteX0" fmla="*/ 0 w 423081"/>
              <a:gd name="connsiteY0" fmla="*/ 188520 h 1316046"/>
              <a:gd name="connsiteX1" fmla="*/ 132472 w 423081"/>
              <a:gd name="connsiteY1" fmla="*/ 133929 h 1316046"/>
              <a:gd name="connsiteX2" fmla="*/ 177421 w 423081"/>
              <a:gd name="connsiteY2" fmla="*/ 1171159 h 1316046"/>
              <a:gd name="connsiteX3" fmla="*/ 423081 w 423081"/>
              <a:gd name="connsiteY3" fmla="*/ 1314461 h 1316046"/>
              <a:gd name="connsiteX0" fmla="*/ 0 w 302752"/>
              <a:gd name="connsiteY0" fmla="*/ 188520 h 1396347"/>
              <a:gd name="connsiteX1" fmla="*/ 132472 w 302752"/>
              <a:gd name="connsiteY1" fmla="*/ 133929 h 1396347"/>
              <a:gd name="connsiteX2" fmla="*/ 177421 w 302752"/>
              <a:gd name="connsiteY2" fmla="*/ 1171159 h 1396347"/>
              <a:gd name="connsiteX3" fmla="*/ 302752 w 302752"/>
              <a:gd name="connsiteY3" fmla="*/ 1396347 h 1396347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10017"/>
              <a:gd name="connsiteX1" fmla="*/ 132472 w 283344"/>
              <a:gd name="connsiteY1" fmla="*/ 115607 h 1310017"/>
              <a:gd name="connsiteX2" fmla="*/ 150250 w 283344"/>
              <a:gd name="connsiteY2" fmla="*/ 852586 h 1310017"/>
              <a:gd name="connsiteX3" fmla="*/ 283344 w 283344"/>
              <a:gd name="connsiteY3" fmla="*/ 1309786 h 1310017"/>
              <a:gd name="connsiteX0" fmla="*/ 0 w 283344"/>
              <a:gd name="connsiteY0" fmla="*/ 170198 h 1311941"/>
              <a:gd name="connsiteX1" fmla="*/ 132472 w 283344"/>
              <a:gd name="connsiteY1" fmla="*/ 115607 h 1311941"/>
              <a:gd name="connsiteX2" fmla="*/ 150250 w 283344"/>
              <a:gd name="connsiteY2" fmla="*/ 852586 h 1311941"/>
              <a:gd name="connsiteX3" fmla="*/ 283344 w 283344"/>
              <a:gd name="connsiteY3" fmla="*/ 1309786 h 13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44" h="1311941">
                <a:moveTo>
                  <a:pt x="0" y="170198"/>
                </a:moveTo>
                <a:cubicBezTo>
                  <a:pt x="39806" y="-95933"/>
                  <a:pt x="107430" y="1876"/>
                  <a:pt x="132472" y="115607"/>
                </a:cubicBezTo>
                <a:cubicBezTo>
                  <a:pt x="157514" y="229338"/>
                  <a:pt x="117342" y="646732"/>
                  <a:pt x="150250" y="852586"/>
                </a:cubicBezTo>
                <a:cubicBezTo>
                  <a:pt x="183158" y="1058440"/>
                  <a:pt x="233156" y="1339357"/>
                  <a:pt x="283344" y="1309786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>
            <a:grpSpLocks/>
          </p:cNvGrpSpPr>
          <p:nvPr/>
        </p:nvGrpSpPr>
        <p:grpSpPr bwMode="auto">
          <a:xfrm>
            <a:off x="1651000" y="2565400"/>
            <a:ext cx="382588" cy="423863"/>
            <a:chOff x="1475653" y="2486348"/>
            <a:chExt cx="719063" cy="798636"/>
          </a:xfrm>
        </p:grpSpPr>
        <p:pic>
          <p:nvPicPr>
            <p:cNvPr id="17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526376" y="2806401"/>
              <a:ext cx="355055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>
            <a:grpSpLocks/>
          </p:cNvGrpSpPr>
          <p:nvPr/>
        </p:nvGrpSpPr>
        <p:grpSpPr bwMode="auto">
          <a:xfrm>
            <a:off x="2763838" y="2487613"/>
            <a:ext cx="382587" cy="423862"/>
            <a:chOff x="1475653" y="2486348"/>
            <a:chExt cx="719063" cy="798636"/>
          </a:xfrm>
        </p:grpSpPr>
        <p:pic>
          <p:nvPicPr>
            <p:cNvPr id="2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526374" y="2806400"/>
              <a:ext cx="355057" cy="463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>
            <a:grpSpLocks/>
          </p:cNvGrpSpPr>
          <p:nvPr/>
        </p:nvGrpSpPr>
        <p:grpSpPr bwMode="auto">
          <a:xfrm>
            <a:off x="3297238" y="2417763"/>
            <a:ext cx="382587" cy="425450"/>
            <a:chOff x="1475653" y="1911331"/>
            <a:chExt cx="719063" cy="798636"/>
          </a:xfrm>
        </p:grpSpPr>
        <p:pic>
          <p:nvPicPr>
            <p:cNvPr id="23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1911331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526374" y="2230188"/>
              <a:ext cx="355057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D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>
            <a:grpSpLocks/>
          </p:cNvGrpSpPr>
          <p:nvPr/>
        </p:nvGrpSpPr>
        <p:grpSpPr bwMode="auto">
          <a:xfrm>
            <a:off x="3954463" y="2562225"/>
            <a:ext cx="382587" cy="423863"/>
            <a:chOff x="1475653" y="2486348"/>
            <a:chExt cx="719063" cy="798636"/>
          </a:xfrm>
        </p:grpSpPr>
        <p:pic>
          <p:nvPicPr>
            <p:cNvPr id="2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526374" y="2806401"/>
              <a:ext cx="355057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자유형 27"/>
          <p:cNvSpPr/>
          <p:nvPr/>
        </p:nvSpPr>
        <p:spPr>
          <a:xfrm>
            <a:off x="2573338" y="2741613"/>
            <a:ext cx="236537" cy="285750"/>
          </a:xfrm>
          <a:custGeom>
            <a:avLst/>
            <a:gdLst>
              <a:gd name="connsiteX0" fmla="*/ 0 w 442890"/>
              <a:gd name="connsiteY0" fmla="*/ 536498 h 536498"/>
              <a:gd name="connsiteX1" fmla="*/ 163773 w 442890"/>
              <a:gd name="connsiteY1" fmla="*/ 147536 h 536498"/>
              <a:gd name="connsiteX2" fmla="*/ 416256 w 442890"/>
              <a:gd name="connsiteY2" fmla="*/ 4235 h 536498"/>
              <a:gd name="connsiteX3" fmla="*/ 423080 w 442890"/>
              <a:gd name="connsiteY3" fmla="*/ 52002 h 5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90" h="536498">
                <a:moveTo>
                  <a:pt x="0" y="536498"/>
                </a:moveTo>
                <a:cubicBezTo>
                  <a:pt x="47198" y="386372"/>
                  <a:pt x="94397" y="236246"/>
                  <a:pt x="163773" y="147536"/>
                </a:cubicBezTo>
                <a:cubicBezTo>
                  <a:pt x="233149" y="58825"/>
                  <a:pt x="373038" y="20157"/>
                  <a:pt x="416256" y="4235"/>
                </a:cubicBezTo>
                <a:cubicBezTo>
                  <a:pt x="459474" y="-11687"/>
                  <a:pt x="441277" y="20157"/>
                  <a:pt x="423080" y="5200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135313" y="2606675"/>
            <a:ext cx="196850" cy="42863"/>
          </a:xfrm>
          <a:custGeom>
            <a:avLst/>
            <a:gdLst>
              <a:gd name="connsiteX0" fmla="*/ 0 w 368490"/>
              <a:gd name="connsiteY0" fmla="*/ 5909 h 80972"/>
              <a:gd name="connsiteX1" fmla="*/ 197893 w 368490"/>
              <a:gd name="connsiteY1" fmla="*/ 5909 h 80972"/>
              <a:gd name="connsiteX2" fmla="*/ 272955 w 368490"/>
              <a:gd name="connsiteY2" fmla="*/ 67324 h 80972"/>
              <a:gd name="connsiteX3" fmla="*/ 368490 w 368490"/>
              <a:gd name="connsiteY3" fmla="*/ 80972 h 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490" h="80972">
                <a:moveTo>
                  <a:pt x="0" y="5909"/>
                </a:moveTo>
                <a:cubicBezTo>
                  <a:pt x="76200" y="791"/>
                  <a:pt x="152401" y="-4327"/>
                  <a:pt x="197893" y="5909"/>
                </a:cubicBezTo>
                <a:cubicBezTo>
                  <a:pt x="243385" y="16145"/>
                  <a:pt x="244522" y="54814"/>
                  <a:pt x="272955" y="67324"/>
                </a:cubicBezTo>
                <a:cubicBezTo>
                  <a:pt x="301388" y="79834"/>
                  <a:pt x="334939" y="80403"/>
                  <a:pt x="368490" y="8097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668713" y="2314575"/>
            <a:ext cx="314325" cy="517525"/>
          </a:xfrm>
          <a:custGeom>
            <a:avLst/>
            <a:gdLst>
              <a:gd name="connsiteX0" fmla="*/ 0 w 589036"/>
              <a:gd name="connsiteY0" fmla="*/ 256930 h 974163"/>
              <a:gd name="connsiteX1" fmla="*/ 68238 w 589036"/>
              <a:gd name="connsiteY1" fmla="*/ 24918 h 974163"/>
              <a:gd name="connsiteX2" fmla="*/ 232011 w 589036"/>
              <a:gd name="connsiteY2" fmla="*/ 72685 h 974163"/>
              <a:gd name="connsiteX3" fmla="*/ 293426 w 589036"/>
              <a:gd name="connsiteY3" fmla="*/ 611772 h 974163"/>
              <a:gd name="connsiteX4" fmla="*/ 545910 w 589036"/>
              <a:gd name="connsiteY4" fmla="*/ 946142 h 974163"/>
              <a:gd name="connsiteX5" fmla="*/ 586853 w 589036"/>
              <a:gd name="connsiteY5" fmla="*/ 932494 h 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036" h="974163">
                <a:moveTo>
                  <a:pt x="0" y="256930"/>
                </a:moveTo>
                <a:cubicBezTo>
                  <a:pt x="14785" y="156277"/>
                  <a:pt x="29570" y="55625"/>
                  <a:pt x="68238" y="24918"/>
                </a:cubicBezTo>
                <a:cubicBezTo>
                  <a:pt x="106906" y="-5789"/>
                  <a:pt x="194480" y="-25124"/>
                  <a:pt x="232011" y="72685"/>
                </a:cubicBezTo>
                <a:cubicBezTo>
                  <a:pt x="269542" y="170494"/>
                  <a:pt x="241110" y="466196"/>
                  <a:pt x="293426" y="611772"/>
                </a:cubicBezTo>
                <a:cubicBezTo>
                  <a:pt x="345742" y="757348"/>
                  <a:pt x="497006" y="892688"/>
                  <a:pt x="545910" y="946142"/>
                </a:cubicBezTo>
                <a:cubicBezTo>
                  <a:pt x="594814" y="999596"/>
                  <a:pt x="590833" y="966045"/>
                  <a:pt x="586853" y="932494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>
            <a:grpSpLocks/>
          </p:cNvGrpSpPr>
          <p:nvPr/>
        </p:nvGrpSpPr>
        <p:grpSpPr bwMode="auto">
          <a:xfrm>
            <a:off x="2308225" y="2205038"/>
            <a:ext cx="382588" cy="425450"/>
            <a:chOff x="1475653" y="2486348"/>
            <a:chExt cx="719063" cy="798636"/>
          </a:xfrm>
        </p:grpSpPr>
        <p:pic>
          <p:nvPicPr>
            <p:cNvPr id="32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526376" y="2805205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자유형 33"/>
          <p:cNvSpPr/>
          <p:nvPr/>
        </p:nvSpPr>
        <p:spPr>
          <a:xfrm>
            <a:off x="2251075" y="2436813"/>
            <a:ext cx="117475" cy="600075"/>
          </a:xfrm>
          <a:custGeom>
            <a:avLst/>
            <a:gdLst>
              <a:gd name="connsiteX0" fmla="*/ 61445 w 150156"/>
              <a:gd name="connsiteY0" fmla="*/ 682388 h 682388"/>
              <a:gd name="connsiteX1" fmla="*/ 30 w 150156"/>
              <a:gd name="connsiteY1" fmla="*/ 395785 h 682388"/>
              <a:gd name="connsiteX2" fmla="*/ 68269 w 150156"/>
              <a:gd name="connsiteY2" fmla="*/ 68239 h 682388"/>
              <a:gd name="connsiteX3" fmla="*/ 150156 w 150156"/>
              <a:gd name="connsiteY3" fmla="*/ 0 h 682388"/>
              <a:gd name="connsiteX0" fmla="*/ 166454 w 166454"/>
              <a:gd name="connsiteY0" fmla="*/ 600502 h 600502"/>
              <a:gd name="connsiteX1" fmla="*/ 2681 w 166454"/>
              <a:gd name="connsiteY1" fmla="*/ 395785 h 600502"/>
              <a:gd name="connsiteX2" fmla="*/ 70920 w 166454"/>
              <a:gd name="connsiteY2" fmla="*/ 68239 h 600502"/>
              <a:gd name="connsiteX3" fmla="*/ 152807 w 166454"/>
              <a:gd name="connsiteY3" fmla="*/ 0 h 600502"/>
              <a:gd name="connsiteX0" fmla="*/ 116280 w 116280"/>
              <a:gd name="connsiteY0" fmla="*/ 600502 h 600502"/>
              <a:gd name="connsiteX1" fmla="*/ 7098 w 116280"/>
              <a:gd name="connsiteY1" fmla="*/ 327546 h 600502"/>
              <a:gd name="connsiteX2" fmla="*/ 20746 w 116280"/>
              <a:gd name="connsiteY2" fmla="*/ 68239 h 600502"/>
              <a:gd name="connsiteX3" fmla="*/ 102633 w 116280"/>
              <a:gd name="connsiteY3" fmla="*/ 0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80" h="600502">
                <a:moveTo>
                  <a:pt x="116280" y="600502"/>
                </a:moveTo>
                <a:cubicBezTo>
                  <a:pt x="85004" y="508379"/>
                  <a:pt x="23020" y="416256"/>
                  <a:pt x="7098" y="327546"/>
                </a:cubicBezTo>
                <a:cubicBezTo>
                  <a:pt x="-8824" y="238836"/>
                  <a:pt x="4823" y="122830"/>
                  <a:pt x="20746" y="68239"/>
                </a:cubicBezTo>
                <a:cubicBezTo>
                  <a:pt x="36669" y="13648"/>
                  <a:pt x="74200" y="1137"/>
                  <a:pt x="102633" y="0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2689225" y="2378075"/>
            <a:ext cx="238125" cy="233363"/>
          </a:xfrm>
          <a:custGeom>
            <a:avLst/>
            <a:gdLst>
              <a:gd name="connsiteX0" fmla="*/ 0 w 238836"/>
              <a:gd name="connsiteY0" fmla="*/ 0 h 232012"/>
              <a:gd name="connsiteX1" fmla="*/ 184245 w 238836"/>
              <a:gd name="connsiteY1" fmla="*/ 47768 h 232012"/>
              <a:gd name="connsiteX2" fmla="*/ 238836 w 238836"/>
              <a:gd name="connsiteY2" fmla="*/ 232012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36" h="232012">
                <a:moveTo>
                  <a:pt x="0" y="0"/>
                </a:moveTo>
                <a:cubicBezTo>
                  <a:pt x="72219" y="4549"/>
                  <a:pt x="144439" y="9099"/>
                  <a:pt x="184245" y="47768"/>
                </a:cubicBezTo>
                <a:cubicBezTo>
                  <a:pt x="224051" y="86437"/>
                  <a:pt x="231443" y="159224"/>
                  <a:pt x="238836" y="232012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 rot="1353590">
            <a:off x="2506663" y="2703513"/>
            <a:ext cx="234950" cy="400050"/>
          </a:xfrm>
          <a:prstGeom prst="mathMultiply">
            <a:avLst>
              <a:gd name="adj1" fmla="val 16822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구름 36"/>
          <p:cNvSpPr/>
          <p:nvPr/>
        </p:nvSpPr>
        <p:spPr>
          <a:xfrm>
            <a:off x="4787900" y="1822450"/>
            <a:ext cx="3240088" cy="2016125"/>
          </a:xfrm>
          <a:prstGeom prst="cloud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4787900" y="1860550"/>
            <a:ext cx="3240088" cy="2016125"/>
            <a:chOff x="4248275" y="4477514"/>
            <a:chExt cx="3240360" cy="2016224"/>
          </a:xfrm>
        </p:grpSpPr>
        <p:sp>
          <p:nvSpPr>
            <p:cNvPr id="39" name="구름 38"/>
            <p:cNvSpPr/>
            <p:nvPr/>
          </p:nvSpPr>
          <p:spPr>
            <a:xfrm>
              <a:off x="4248275" y="4477514"/>
              <a:ext cx="3240360" cy="2016224"/>
            </a:xfrm>
            <a:prstGeom prst="cloud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77103" y="6057155"/>
              <a:ext cx="1044663" cy="2460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데이터 삭제</a:t>
              </a:r>
            </a:p>
          </p:txBody>
        </p:sp>
      </p:grpSp>
      <p:grpSp>
        <p:nvGrpSpPr>
          <p:cNvPr id="41" name="그룹 40"/>
          <p:cNvGrpSpPr>
            <a:grpSpLocks/>
          </p:cNvGrpSpPr>
          <p:nvPr/>
        </p:nvGrpSpPr>
        <p:grpSpPr bwMode="auto">
          <a:xfrm>
            <a:off x="5605463" y="2998788"/>
            <a:ext cx="382587" cy="425450"/>
            <a:chOff x="1475653" y="2486348"/>
            <a:chExt cx="719063" cy="798636"/>
          </a:xfrm>
        </p:grpSpPr>
        <p:pic>
          <p:nvPicPr>
            <p:cNvPr id="42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526374" y="2805205"/>
              <a:ext cx="355057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75275" y="2544763"/>
            <a:ext cx="265113" cy="698500"/>
          </a:xfrm>
          <a:custGeom>
            <a:avLst/>
            <a:gdLst>
              <a:gd name="connsiteX0" fmla="*/ 0 w 423081"/>
              <a:gd name="connsiteY0" fmla="*/ 418781 h 1562489"/>
              <a:gd name="connsiteX1" fmla="*/ 109182 w 423081"/>
              <a:gd name="connsiteY1" fmla="*/ 50292 h 1562489"/>
              <a:gd name="connsiteX2" fmla="*/ 177421 w 423081"/>
              <a:gd name="connsiteY2" fmla="*/ 1401420 h 1562489"/>
              <a:gd name="connsiteX3" fmla="*/ 423081 w 423081"/>
              <a:gd name="connsiteY3" fmla="*/ 1544722 h 1562489"/>
              <a:gd name="connsiteX0" fmla="*/ 0 w 423081"/>
              <a:gd name="connsiteY0" fmla="*/ 188520 h 1316046"/>
              <a:gd name="connsiteX1" fmla="*/ 132472 w 423081"/>
              <a:gd name="connsiteY1" fmla="*/ 133929 h 1316046"/>
              <a:gd name="connsiteX2" fmla="*/ 177421 w 423081"/>
              <a:gd name="connsiteY2" fmla="*/ 1171159 h 1316046"/>
              <a:gd name="connsiteX3" fmla="*/ 423081 w 423081"/>
              <a:gd name="connsiteY3" fmla="*/ 1314461 h 1316046"/>
              <a:gd name="connsiteX0" fmla="*/ 0 w 302752"/>
              <a:gd name="connsiteY0" fmla="*/ 188520 h 1396347"/>
              <a:gd name="connsiteX1" fmla="*/ 132472 w 302752"/>
              <a:gd name="connsiteY1" fmla="*/ 133929 h 1396347"/>
              <a:gd name="connsiteX2" fmla="*/ 177421 w 302752"/>
              <a:gd name="connsiteY2" fmla="*/ 1171159 h 1396347"/>
              <a:gd name="connsiteX3" fmla="*/ 302752 w 302752"/>
              <a:gd name="connsiteY3" fmla="*/ 1396347 h 1396347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10017"/>
              <a:gd name="connsiteX1" fmla="*/ 132472 w 283344"/>
              <a:gd name="connsiteY1" fmla="*/ 115607 h 1310017"/>
              <a:gd name="connsiteX2" fmla="*/ 150250 w 283344"/>
              <a:gd name="connsiteY2" fmla="*/ 852586 h 1310017"/>
              <a:gd name="connsiteX3" fmla="*/ 283344 w 283344"/>
              <a:gd name="connsiteY3" fmla="*/ 1309786 h 1310017"/>
              <a:gd name="connsiteX0" fmla="*/ 0 w 283344"/>
              <a:gd name="connsiteY0" fmla="*/ 170198 h 1311941"/>
              <a:gd name="connsiteX1" fmla="*/ 132472 w 283344"/>
              <a:gd name="connsiteY1" fmla="*/ 115607 h 1311941"/>
              <a:gd name="connsiteX2" fmla="*/ 150250 w 283344"/>
              <a:gd name="connsiteY2" fmla="*/ 852586 h 1311941"/>
              <a:gd name="connsiteX3" fmla="*/ 283344 w 283344"/>
              <a:gd name="connsiteY3" fmla="*/ 1309786 h 13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44" h="1311941">
                <a:moveTo>
                  <a:pt x="0" y="170198"/>
                </a:moveTo>
                <a:cubicBezTo>
                  <a:pt x="39806" y="-95933"/>
                  <a:pt x="107430" y="1876"/>
                  <a:pt x="132472" y="115607"/>
                </a:cubicBezTo>
                <a:cubicBezTo>
                  <a:pt x="157514" y="229338"/>
                  <a:pt x="117342" y="646732"/>
                  <a:pt x="150250" y="852586"/>
                </a:cubicBezTo>
                <a:cubicBezTo>
                  <a:pt x="183158" y="1058440"/>
                  <a:pt x="233156" y="1339357"/>
                  <a:pt x="283344" y="1309786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>
            <a:grpSpLocks/>
          </p:cNvGrpSpPr>
          <p:nvPr/>
        </p:nvGrpSpPr>
        <p:grpSpPr bwMode="auto">
          <a:xfrm>
            <a:off x="5043488" y="2565400"/>
            <a:ext cx="382587" cy="423863"/>
            <a:chOff x="1475653" y="2486348"/>
            <a:chExt cx="719063" cy="798636"/>
          </a:xfrm>
        </p:grpSpPr>
        <p:pic>
          <p:nvPicPr>
            <p:cNvPr id="46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526374" y="2806401"/>
              <a:ext cx="355057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>
            <a:grpSpLocks/>
          </p:cNvGrpSpPr>
          <p:nvPr/>
        </p:nvGrpSpPr>
        <p:grpSpPr bwMode="auto">
          <a:xfrm>
            <a:off x="6157913" y="2487613"/>
            <a:ext cx="382587" cy="423862"/>
            <a:chOff x="1475653" y="2486348"/>
            <a:chExt cx="719063" cy="798636"/>
          </a:xfrm>
        </p:grpSpPr>
        <p:pic>
          <p:nvPicPr>
            <p:cNvPr id="49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526374" y="2806400"/>
              <a:ext cx="355057" cy="463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>
            <a:grpSpLocks/>
          </p:cNvGrpSpPr>
          <p:nvPr/>
        </p:nvGrpSpPr>
        <p:grpSpPr bwMode="auto">
          <a:xfrm>
            <a:off x="6689725" y="2417763"/>
            <a:ext cx="382588" cy="425450"/>
            <a:chOff x="1475653" y="1911331"/>
            <a:chExt cx="719063" cy="798636"/>
          </a:xfrm>
        </p:grpSpPr>
        <p:pic>
          <p:nvPicPr>
            <p:cNvPr id="52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1911331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526376" y="2230188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D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>
            <a:grpSpLocks/>
          </p:cNvGrpSpPr>
          <p:nvPr/>
        </p:nvGrpSpPr>
        <p:grpSpPr bwMode="auto">
          <a:xfrm>
            <a:off x="7348538" y="2562225"/>
            <a:ext cx="381000" cy="423863"/>
            <a:chOff x="1475653" y="2486348"/>
            <a:chExt cx="719063" cy="798636"/>
          </a:xfrm>
        </p:grpSpPr>
        <p:pic>
          <p:nvPicPr>
            <p:cNvPr id="55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23591" y="2806401"/>
              <a:ext cx="359532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자유형 56"/>
          <p:cNvSpPr/>
          <p:nvPr/>
        </p:nvSpPr>
        <p:spPr>
          <a:xfrm>
            <a:off x="5965825" y="2741613"/>
            <a:ext cx="236538" cy="285750"/>
          </a:xfrm>
          <a:custGeom>
            <a:avLst/>
            <a:gdLst>
              <a:gd name="connsiteX0" fmla="*/ 0 w 442890"/>
              <a:gd name="connsiteY0" fmla="*/ 536498 h 536498"/>
              <a:gd name="connsiteX1" fmla="*/ 163773 w 442890"/>
              <a:gd name="connsiteY1" fmla="*/ 147536 h 536498"/>
              <a:gd name="connsiteX2" fmla="*/ 416256 w 442890"/>
              <a:gd name="connsiteY2" fmla="*/ 4235 h 536498"/>
              <a:gd name="connsiteX3" fmla="*/ 423080 w 442890"/>
              <a:gd name="connsiteY3" fmla="*/ 52002 h 5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90" h="536498">
                <a:moveTo>
                  <a:pt x="0" y="536498"/>
                </a:moveTo>
                <a:cubicBezTo>
                  <a:pt x="47198" y="386372"/>
                  <a:pt x="94397" y="236246"/>
                  <a:pt x="163773" y="147536"/>
                </a:cubicBezTo>
                <a:cubicBezTo>
                  <a:pt x="233149" y="58825"/>
                  <a:pt x="373038" y="20157"/>
                  <a:pt x="416256" y="4235"/>
                </a:cubicBezTo>
                <a:cubicBezTo>
                  <a:pt x="459474" y="-11687"/>
                  <a:pt x="441277" y="20157"/>
                  <a:pt x="423080" y="5200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6529388" y="2606675"/>
            <a:ext cx="195262" cy="42863"/>
          </a:xfrm>
          <a:custGeom>
            <a:avLst/>
            <a:gdLst>
              <a:gd name="connsiteX0" fmla="*/ 0 w 368490"/>
              <a:gd name="connsiteY0" fmla="*/ 5909 h 80972"/>
              <a:gd name="connsiteX1" fmla="*/ 197893 w 368490"/>
              <a:gd name="connsiteY1" fmla="*/ 5909 h 80972"/>
              <a:gd name="connsiteX2" fmla="*/ 272955 w 368490"/>
              <a:gd name="connsiteY2" fmla="*/ 67324 h 80972"/>
              <a:gd name="connsiteX3" fmla="*/ 368490 w 368490"/>
              <a:gd name="connsiteY3" fmla="*/ 80972 h 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490" h="80972">
                <a:moveTo>
                  <a:pt x="0" y="5909"/>
                </a:moveTo>
                <a:cubicBezTo>
                  <a:pt x="76200" y="791"/>
                  <a:pt x="152401" y="-4327"/>
                  <a:pt x="197893" y="5909"/>
                </a:cubicBezTo>
                <a:cubicBezTo>
                  <a:pt x="243385" y="16145"/>
                  <a:pt x="244522" y="54814"/>
                  <a:pt x="272955" y="67324"/>
                </a:cubicBezTo>
                <a:cubicBezTo>
                  <a:pt x="301388" y="79834"/>
                  <a:pt x="334939" y="80403"/>
                  <a:pt x="368490" y="8097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062788" y="2314575"/>
            <a:ext cx="312737" cy="517525"/>
          </a:xfrm>
          <a:custGeom>
            <a:avLst/>
            <a:gdLst>
              <a:gd name="connsiteX0" fmla="*/ 0 w 589036"/>
              <a:gd name="connsiteY0" fmla="*/ 256930 h 974163"/>
              <a:gd name="connsiteX1" fmla="*/ 68238 w 589036"/>
              <a:gd name="connsiteY1" fmla="*/ 24918 h 974163"/>
              <a:gd name="connsiteX2" fmla="*/ 232011 w 589036"/>
              <a:gd name="connsiteY2" fmla="*/ 72685 h 974163"/>
              <a:gd name="connsiteX3" fmla="*/ 293426 w 589036"/>
              <a:gd name="connsiteY3" fmla="*/ 611772 h 974163"/>
              <a:gd name="connsiteX4" fmla="*/ 545910 w 589036"/>
              <a:gd name="connsiteY4" fmla="*/ 946142 h 974163"/>
              <a:gd name="connsiteX5" fmla="*/ 586853 w 589036"/>
              <a:gd name="connsiteY5" fmla="*/ 932494 h 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036" h="974163">
                <a:moveTo>
                  <a:pt x="0" y="256930"/>
                </a:moveTo>
                <a:cubicBezTo>
                  <a:pt x="14785" y="156277"/>
                  <a:pt x="29570" y="55625"/>
                  <a:pt x="68238" y="24918"/>
                </a:cubicBezTo>
                <a:cubicBezTo>
                  <a:pt x="106906" y="-5789"/>
                  <a:pt x="194480" y="-25124"/>
                  <a:pt x="232011" y="72685"/>
                </a:cubicBezTo>
                <a:cubicBezTo>
                  <a:pt x="269542" y="170494"/>
                  <a:pt x="241110" y="466196"/>
                  <a:pt x="293426" y="611772"/>
                </a:cubicBezTo>
                <a:cubicBezTo>
                  <a:pt x="345742" y="757348"/>
                  <a:pt x="497006" y="892688"/>
                  <a:pt x="545910" y="946142"/>
                </a:cubicBezTo>
                <a:cubicBezTo>
                  <a:pt x="594814" y="999596"/>
                  <a:pt x="590833" y="966045"/>
                  <a:pt x="586853" y="932494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곱셈 기호 59"/>
          <p:cNvSpPr/>
          <p:nvPr/>
        </p:nvSpPr>
        <p:spPr>
          <a:xfrm rot="1353590">
            <a:off x="5899150" y="2703513"/>
            <a:ext cx="234950" cy="400050"/>
          </a:xfrm>
          <a:prstGeom prst="mathMultiply">
            <a:avLst>
              <a:gd name="adj1" fmla="val 16822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곱셈 기호 60"/>
          <p:cNvSpPr/>
          <p:nvPr/>
        </p:nvSpPr>
        <p:spPr>
          <a:xfrm rot="5847813">
            <a:off x="6537325" y="2503488"/>
            <a:ext cx="127000" cy="215900"/>
          </a:xfrm>
          <a:prstGeom prst="mathMultiply">
            <a:avLst>
              <a:gd name="adj1" fmla="val 11045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5767388" y="2155825"/>
            <a:ext cx="1000125" cy="868363"/>
          </a:xfrm>
          <a:custGeom>
            <a:avLst/>
            <a:gdLst>
              <a:gd name="connsiteX0" fmla="*/ 64250 w 1064658"/>
              <a:gd name="connsiteY0" fmla="*/ 892022 h 892022"/>
              <a:gd name="connsiteX1" fmla="*/ 109517 w 1064658"/>
              <a:gd name="connsiteY1" fmla="*/ 756220 h 892022"/>
              <a:gd name="connsiteX2" fmla="*/ 9929 w 1064658"/>
              <a:gd name="connsiteY2" fmla="*/ 308074 h 892022"/>
              <a:gd name="connsiteX3" fmla="*/ 394701 w 1064658"/>
              <a:gd name="connsiteY3" fmla="*/ 22890 h 892022"/>
              <a:gd name="connsiteX4" fmla="*/ 888115 w 1064658"/>
              <a:gd name="connsiteY4" fmla="*/ 59104 h 892022"/>
              <a:gd name="connsiteX5" fmla="*/ 1064658 w 1064658"/>
              <a:gd name="connsiteY5" fmla="*/ 389555 h 892022"/>
              <a:gd name="connsiteX0" fmla="*/ 0 w 1000408"/>
              <a:gd name="connsiteY0" fmla="*/ 894347 h 894347"/>
              <a:gd name="connsiteX1" fmla="*/ 45267 w 1000408"/>
              <a:gd name="connsiteY1" fmla="*/ 758545 h 894347"/>
              <a:gd name="connsiteX2" fmla="*/ 45267 w 1000408"/>
              <a:gd name="connsiteY2" fmla="*/ 342086 h 894347"/>
              <a:gd name="connsiteX3" fmla="*/ 330451 w 1000408"/>
              <a:gd name="connsiteY3" fmla="*/ 25215 h 894347"/>
              <a:gd name="connsiteX4" fmla="*/ 823865 w 1000408"/>
              <a:gd name="connsiteY4" fmla="*/ 61429 h 894347"/>
              <a:gd name="connsiteX5" fmla="*/ 1000408 w 1000408"/>
              <a:gd name="connsiteY5" fmla="*/ 391880 h 894347"/>
              <a:gd name="connsiteX0" fmla="*/ 0 w 1000408"/>
              <a:gd name="connsiteY0" fmla="*/ 883599 h 883599"/>
              <a:gd name="connsiteX1" fmla="*/ 45267 w 1000408"/>
              <a:gd name="connsiteY1" fmla="*/ 747797 h 883599"/>
              <a:gd name="connsiteX2" fmla="*/ 45267 w 1000408"/>
              <a:gd name="connsiteY2" fmla="*/ 331338 h 883599"/>
              <a:gd name="connsiteX3" fmla="*/ 330451 w 1000408"/>
              <a:gd name="connsiteY3" fmla="*/ 14467 h 883599"/>
              <a:gd name="connsiteX4" fmla="*/ 805758 w 1000408"/>
              <a:gd name="connsiteY4" fmla="*/ 86894 h 883599"/>
              <a:gd name="connsiteX5" fmla="*/ 1000408 w 1000408"/>
              <a:gd name="connsiteY5" fmla="*/ 381132 h 883599"/>
              <a:gd name="connsiteX0" fmla="*/ 0 w 1000408"/>
              <a:gd name="connsiteY0" fmla="*/ 868246 h 868246"/>
              <a:gd name="connsiteX1" fmla="*/ 45267 w 1000408"/>
              <a:gd name="connsiteY1" fmla="*/ 732444 h 868246"/>
              <a:gd name="connsiteX2" fmla="*/ 45267 w 1000408"/>
              <a:gd name="connsiteY2" fmla="*/ 315985 h 868246"/>
              <a:gd name="connsiteX3" fmla="*/ 348558 w 1000408"/>
              <a:gd name="connsiteY3" fmla="*/ 17221 h 868246"/>
              <a:gd name="connsiteX4" fmla="*/ 805758 w 1000408"/>
              <a:gd name="connsiteY4" fmla="*/ 71541 h 868246"/>
              <a:gd name="connsiteX5" fmla="*/ 1000408 w 1000408"/>
              <a:gd name="connsiteY5" fmla="*/ 365779 h 8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408" h="868246">
                <a:moveTo>
                  <a:pt x="0" y="868246"/>
                </a:moveTo>
                <a:cubicBezTo>
                  <a:pt x="27160" y="849007"/>
                  <a:pt x="37723" y="824487"/>
                  <a:pt x="45267" y="732444"/>
                </a:cubicBezTo>
                <a:cubicBezTo>
                  <a:pt x="52811" y="640401"/>
                  <a:pt x="-5282" y="435189"/>
                  <a:pt x="45267" y="315985"/>
                </a:cubicBezTo>
                <a:cubicBezTo>
                  <a:pt x="95816" y="196781"/>
                  <a:pt x="221810" y="57962"/>
                  <a:pt x="348558" y="17221"/>
                </a:cubicBezTo>
                <a:cubicBezTo>
                  <a:pt x="475306" y="-23520"/>
                  <a:pt x="697116" y="13448"/>
                  <a:pt x="805758" y="71541"/>
                </a:cubicBezTo>
                <a:cubicBezTo>
                  <a:pt x="914400" y="129634"/>
                  <a:pt x="967966" y="231109"/>
                  <a:pt x="1000408" y="365779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3" name="슬라이드 번호 개체 틀 6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14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</a:t>
            </a:r>
            <a:r>
              <a:rPr lang="en-US" altLang="ko-KR" b="1" smtClean="0"/>
              <a:t>(node) = </a:t>
            </a:r>
            <a:r>
              <a:rPr lang="ko-KR" altLang="en-US" b="1" smtClean="0"/>
              <a:t>데이터 필드</a:t>
            </a:r>
            <a:r>
              <a:rPr lang="en-US" altLang="ko-KR" b="1" smtClean="0"/>
              <a:t>(data field)+</a:t>
            </a:r>
            <a:r>
              <a:rPr lang="en-US" altLang="ko-KR" smtClean="0"/>
              <a:t> </a:t>
            </a:r>
            <a:r>
              <a:rPr lang="ko-KR" altLang="en-US" b="1" smtClean="0"/>
              <a:t>링크 필드</a:t>
            </a:r>
            <a:r>
              <a:rPr lang="en-US" altLang="ko-KR" b="1" smtClean="0"/>
              <a:t>(link field)</a:t>
            </a:r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  <a:p>
            <a:pPr eaLnBrk="1" hangingPunct="1"/>
            <a:endParaRPr lang="en-US" altLang="ko-KR" b="1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8126232" descr="EMB00000a503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71750"/>
            <a:ext cx="51847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780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동적 메모리 할당의 이해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동적 메모리 할당 관련 함수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연결 리스트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동적 메모리 할당에 대한 개념을 이해하고 응용으로 연결 리스트를 학습합니다</a:t>
            </a:r>
            <a:r>
              <a:rPr kumimoji="0" lang="en-US" altLang="ko-KR" sz="1400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endCxn id="3101" idx="4"/>
          </p:cNvCxnSpPr>
          <p:nvPr/>
        </p:nvCxnSpPr>
        <p:spPr>
          <a:xfrm rot="16200000" flipH="1">
            <a:off x="3953669" y="2547144"/>
            <a:ext cx="1965325" cy="17287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슬라이드 번호 개체 틀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376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구조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헤드 포인터</a:t>
            </a:r>
            <a:r>
              <a:rPr lang="en-US" altLang="ko-KR" b="1" smtClean="0"/>
              <a:t>(head pointer): </a:t>
            </a:r>
            <a:r>
              <a:rPr lang="ko-KR" altLang="en-US" b="1" smtClean="0"/>
              <a:t>첫번째 노드를 가리키는 포인터</a:t>
            </a:r>
            <a:endParaRPr lang="ko-KR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4" name="_x78127608" descr="EMB00000a5038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52675"/>
            <a:ext cx="79565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45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생성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노드들은 동적으로 생성된다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916113"/>
            <a:ext cx="8162925" cy="32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554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자기 참조 구조체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자기 참조 구조체</a:t>
            </a:r>
            <a:r>
              <a:rPr lang="en-US" altLang="ko-KR" b="1" smtClean="0"/>
              <a:t>(self-referential structure)</a:t>
            </a:r>
            <a:r>
              <a:rPr lang="ko-KR" altLang="en-US" smtClean="0"/>
              <a:t>는 특별한 구조체로서 구성 멤버 중에 같은 타입의 구조체를 가리키는 포인터가 존재하는 구조체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692275" y="2636838"/>
            <a:ext cx="4197350" cy="1471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{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data;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ea typeface="휴먼명조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ea typeface="휴먼명조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 NODE *link;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휴먼명조"/>
              </a:rPr>
              <a:t>} NODE;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581525"/>
            <a:ext cx="4217988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132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간단한 연결 리스트 생성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68413"/>
            <a:ext cx="7777162" cy="38893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*p1;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p1-&gt;data = 10;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NODE *p2;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 = (NODE *)malloc(sizeof(NODE));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p2-&gt;data = 20;</a:t>
            </a:r>
            <a:br>
              <a:rPr lang="en-US" altLang="ko-KR" sz="1600" smtClean="0"/>
            </a:b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p2-&gt;link = NULL;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p1-&gt;link = p2;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free(p1);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free(p2);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5" name="_x78123760" descr="EMB00000a5038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700213"/>
            <a:ext cx="18002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3135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_x78512328" descr="EMB00000a5038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636838"/>
            <a:ext cx="175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9" name="_x78138400" descr="EMB00000a50383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8388"/>
            <a:ext cx="29813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279656" descr="EMB0000145c62f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09120"/>
            <a:ext cx="2837656" cy="5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995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리스트의 응용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소장하고 있는 책의 목록을 관리하는 프로그램을 작성</a:t>
            </a:r>
          </a:p>
          <a:p>
            <a:pPr lvl="1" eaLnBrk="1" hangingPunct="1"/>
            <a:r>
              <a:rPr lang="ko-KR" altLang="en-US" dirty="0" smtClean="0"/>
              <a:t>연결 리스트를 사용하여서 작성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29" name="_x86139744" descr="EMB000016d432b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781300"/>
            <a:ext cx="26320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364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연결 리스트를 이용한 프로그램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83883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2253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341438"/>
            <a:ext cx="8567737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8744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640762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13839-0439-4BA3-BEA5-2713B9F5E60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7584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196975"/>
            <a:ext cx="856932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13839-0439-4BA3-BEA5-2713B9F5E60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243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결과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80645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540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할당 메모리의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프로그램이 메모리를 할당받는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정적</a:t>
            </a:r>
            <a:r>
              <a:rPr lang="en-US" altLang="ko-KR" smtClean="0"/>
              <a:t>(static)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동적</a:t>
            </a:r>
            <a:r>
              <a:rPr lang="en-US" altLang="ko-KR" smtClean="0"/>
              <a:t>(dynamic)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89138"/>
            <a:ext cx="35099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263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연결 리스트에서 다음 노드는 </a:t>
            </a:r>
            <a:r>
              <a:rPr lang="en-US" altLang="ko-KR" smtClean="0"/>
              <a:t>_____</a:t>
            </a:r>
            <a:r>
              <a:rPr lang="ko-KR" altLang="en-US" smtClean="0"/>
              <a:t>로 가리킨다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연결 리스트의 일반적인 노드는 </a:t>
            </a:r>
            <a:r>
              <a:rPr lang="en-US" altLang="ko-KR" smtClean="0"/>
              <a:t>_____</a:t>
            </a:r>
            <a:r>
              <a:rPr lang="ko-KR" altLang="en-US" smtClean="0"/>
              <a:t>필드와 </a:t>
            </a:r>
            <a:r>
              <a:rPr lang="en-US" altLang="ko-KR" smtClean="0"/>
              <a:t>_____ </a:t>
            </a:r>
            <a:r>
              <a:rPr lang="ko-KR" altLang="en-US" smtClean="0"/>
              <a:t>필드로 구성되어 있다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구조체의 멤버 중에 자기 자신을 가리키는 포인터가 존재하는 구조체를 </a:t>
            </a:r>
            <a:r>
              <a:rPr lang="en-US" altLang="ko-KR" smtClean="0"/>
              <a:t>_________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배열과 연결 리스트의 가장 큰 차이점은 무엇인가</a:t>
            </a:r>
            <a:r>
              <a:rPr lang="en-US" altLang="ko-KR" smtClean="0"/>
              <a:t>?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5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48037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 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배열을 동적 메모리를 이용하여서 생성하고 여기에 영화 정보를 </a:t>
            </a:r>
            <a:r>
              <a:rPr lang="ko-KR" altLang="en-US" dirty="0" smtClean="0"/>
              <a:t>저장했다가 </a:t>
            </a:r>
            <a:r>
              <a:rPr lang="ko-KR" altLang="en-US" dirty="0"/>
              <a:t>다시 화면에 예쁘게 출력하는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/>
              <a:t>정보를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받는다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217885304" descr="EMB000016b864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2736304" cy="24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0616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4322288"/>
          <p:cNvSpPr>
            <a:spLocks noChangeArrowheads="1"/>
          </p:cNvSpPr>
          <p:nvPr/>
        </p:nvSpPr>
        <p:spPr bwMode="auto">
          <a:xfrm>
            <a:off x="1043608" y="1869043"/>
            <a:ext cx="7777162" cy="201622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몇 편이나 저장하시겠습니까</a:t>
            </a:r>
            <a:r>
              <a:rPr lang="en-US" altLang="ko-KR" sz="1400" dirty="0">
                <a:latin typeface="Trebuchet MS" pitchFamily="34" charset="0"/>
              </a:rPr>
              <a:t>? 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영화 제목</a:t>
            </a:r>
            <a:r>
              <a:rPr lang="en-US" altLang="ko-KR" sz="1400" dirty="0">
                <a:latin typeface="Trebuchet MS" pitchFamily="34" charset="0"/>
              </a:rPr>
              <a:t>:</a:t>
            </a:r>
            <a:r>
              <a:rPr lang="ko-KR" altLang="en-US" sz="1400" dirty="0">
                <a:latin typeface="Trebuchet MS" pitchFamily="34" charset="0"/>
              </a:rPr>
              <a:t>트랜스포머</a:t>
            </a:r>
          </a:p>
          <a:p>
            <a:r>
              <a:rPr lang="ko-KR" altLang="en-US" sz="1400" dirty="0">
                <a:latin typeface="Trebuchet MS" pitchFamily="34" charset="0"/>
              </a:rPr>
              <a:t>영화 평점</a:t>
            </a:r>
            <a:r>
              <a:rPr lang="en-US" altLang="ko-KR" sz="1400" dirty="0">
                <a:latin typeface="Trebuchet MS" pitchFamily="34" charset="0"/>
              </a:rPr>
              <a:t>:8.3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en-US" altLang="ko-KR" sz="1400" dirty="0">
                <a:latin typeface="Trebuchet MS" pitchFamily="34" charset="0"/>
              </a:rPr>
              <a:t>========================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제목 평점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트랜스포머 </a:t>
            </a:r>
            <a:r>
              <a:rPr lang="en-US" altLang="ko-KR" sz="1400" dirty="0">
                <a:latin typeface="Trebuchet MS" pitchFamily="34" charset="0"/>
              </a:rPr>
              <a:t>8.300000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en-US" altLang="ko-KR" sz="1400" dirty="0">
                <a:latin typeface="Trebuchet MS" pitchFamily="34" charset="0"/>
              </a:rPr>
              <a:t>========================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55771" y="1795574"/>
            <a:ext cx="487363" cy="1012825"/>
            <a:chOff x="-91" y="1749"/>
            <a:chExt cx="552" cy="83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슬라이드 번호 개체 틀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50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문제는 물론 정적 배열을 사용하면 아주 쉬운 문제이지만 여기서 동적 메모리 할당을 이용해보자</a:t>
            </a:r>
            <a:r>
              <a:rPr lang="en-US" altLang="ko-KR" dirty="0"/>
              <a:t>. </a:t>
            </a:r>
            <a:r>
              <a:rPr lang="ko-KR" altLang="en-US" dirty="0"/>
              <a:t>동적 메모리를 사용하면 사용자가 원하는 만큼의 공간을 실행 시간에 </a:t>
            </a:r>
            <a:r>
              <a:rPr lang="ko-KR" altLang="en-US" dirty="0" err="1"/>
              <a:t>할당받을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먼저 영화 정보를 다음과 같이 구조체로 표현한다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800100" lvl="2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typedef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struct</a:t>
            </a:r>
            <a:r>
              <a:rPr lang="en-US" altLang="ko-KR" dirty="0">
                <a:solidFill>
                  <a:srgbClr val="FF0000"/>
                </a:solidFill>
              </a:rPr>
              <a:t> movie {</a:t>
            </a: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구조체 타입 정의</a:t>
            </a:r>
          </a:p>
          <a:p>
            <a:pPr marL="800100" lvl="2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char title[100];</a:t>
            </a: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영화 제목</a:t>
            </a:r>
          </a:p>
          <a:p>
            <a:pPr marL="800100" lvl="2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double rating;</a:t>
            </a: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영화 평점</a:t>
            </a:r>
          </a:p>
          <a:p>
            <a:pPr marL="8001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MOVIE;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입력하고자 하는 영화의 수를 </a:t>
            </a:r>
            <a:r>
              <a:rPr lang="en-US" altLang="ko-KR" dirty="0"/>
              <a:t>size</a:t>
            </a:r>
            <a:r>
              <a:rPr lang="ko-KR" altLang="en-US" dirty="0"/>
              <a:t>에 </a:t>
            </a:r>
            <a:r>
              <a:rPr lang="ko-KR" altLang="en-US" dirty="0" err="1"/>
              <a:t>입력받은</a:t>
            </a:r>
            <a:r>
              <a:rPr lang="ko-KR" altLang="en-US" dirty="0"/>
              <a:t>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동적으로 할당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movies </a:t>
            </a:r>
            <a:r>
              <a:rPr lang="en-US" altLang="ko-KR" dirty="0">
                <a:solidFill>
                  <a:srgbClr val="FF0000"/>
                </a:solidFill>
              </a:rPr>
              <a:t>= (MOVE *)</a:t>
            </a:r>
            <a:r>
              <a:rPr lang="en-US" altLang="ko-KR" dirty="0" err="1">
                <a:solidFill>
                  <a:srgbClr val="FF0000"/>
                </a:solidFill>
              </a:rPr>
              <a:t>malloc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sizeof</a:t>
            </a:r>
            <a:r>
              <a:rPr lang="en-US" altLang="ko-KR" dirty="0">
                <a:solidFill>
                  <a:srgbClr val="FF0000"/>
                </a:solidFill>
              </a:rPr>
              <a:t>(MOVIE)* size);</a:t>
            </a: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동적 메모리 할당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582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41429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movie {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타입 정의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title[100];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rating;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평점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MOVIE;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 *movies;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공간을 가리키는 포인터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size,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몇 편이나 저장하시겠습니까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?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&amp;size);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movies = (MOVIE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(MOVIE)* size);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할당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movies == 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동적 메모리 할당 오류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523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41429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&lt;size 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 {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size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편의 영화 정보 입력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제목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 버퍼를 비운다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영화 제목에는 빈칸이 있을 수 있다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영화 평점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&amp;(movies[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제목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=0;i&lt;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size;i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"%s \t %f"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].title, movies[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].rating);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"\n========================\n"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free(movies);	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동적 메모리 공간 해제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233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입력한 데이터를 파일에 기록하는 코드를 추가해보자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smtClean="0"/>
              <a:t>프로그램이 </a:t>
            </a:r>
            <a:r>
              <a:rPr lang="ko-KR" altLang="en-US" dirty="0"/>
              <a:t>시작할 때 파일에서 데이터를 읽어오는 코드도 추가하여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6062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68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248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정적 메모리 할당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프로그램이 시작되기 전에 미리 정해진 크기의 메모리를 할당 받는 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메모리의 크기는 프로그램이 시작하기 전에 결정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score_s</a:t>
            </a:r>
            <a:r>
              <a:rPr lang="en-US" altLang="ko-KR" dirty="0" smtClean="0"/>
              <a:t>[100];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처음에 결정된 크기보다 더 큰 입력이 들어온다면 처리하지 못함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590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4465638" cy="41529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동적 메모리 할당</a:t>
            </a:r>
            <a:r>
              <a:rPr lang="ko-KR" altLang="en-US" b="1" dirty="0" smtClean="0"/>
              <a:t> </a:t>
            </a:r>
          </a:p>
          <a:p>
            <a:pPr lvl="1" eaLnBrk="1" hangingPunct="1"/>
            <a:r>
              <a:rPr lang="ko-KR" altLang="en-US" dirty="0" smtClean="0"/>
              <a:t>실행 도중에 동적으로 메모리를 할당 받는 것</a:t>
            </a:r>
          </a:p>
          <a:p>
            <a:pPr lvl="1" eaLnBrk="1" hangingPunct="1"/>
            <a:r>
              <a:rPr lang="ko-KR" altLang="en-US" dirty="0" smtClean="0"/>
              <a:t>사용이 끝나면 시스템에 메모리를 반납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score = (</a:t>
            </a:r>
            <a:r>
              <a:rPr lang="en-US" altLang="ko-KR" dirty="0" err="1"/>
              <a:t>int</a:t>
            </a:r>
            <a:r>
              <a:rPr lang="en-US" altLang="ko-KR" dirty="0"/>
              <a:t> *) </a:t>
            </a:r>
            <a:r>
              <a:rPr lang="en-US" altLang="ko-KR" dirty="0" err="1"/>
              <a:t>malloc</a:t>
            </a:r>
            <a:r>
              <a:rPr lang="en-US" altLang="ko-KR" dirty="0"/>
              <a:t>(100*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필요한 만큼만 할당을 받고 메모리를 매우 효율적으로 사용</a:t>
            </a:r>
          </a:p>
          <a:p>
            <a:pPr lvl="1" eaLnBrk="1" hangingPunct="1"/>
            <a:r>
              <a:rPr lang="en-US" altLang="ko-KR" dirty="0" err="1" smtClean="0"/>
              <a:t>malloc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계열의 라이브러리 함수를 사용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9" name="_x80934568" descr="EMB000003089bb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00213"/>
            <a:ext cx="33575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023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동적 메모리 할당 절차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8401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5719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 예제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2109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214438" y="1143000"/>
            <a:ext cx="7605712" cy="44873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*score; 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		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score =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( 100*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 ); 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p == NULL )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굴림"/>
              </a:rPr>
              <a:t>반환값이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NULL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인지 검사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굴림"/>
              </a:rPr>
              <a:t>동적 메모리 할당 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exit(1);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=0 ;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&lt;100 ; </a:t>
            </a:r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++)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score[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 = 0;		 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free(p); 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1331640" y="2690939"/>
            <a:ext cx="4464050" cy="3060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1331640" y="4797152"/>
            <a:ext cx="4464050" cy="27909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12160" y="1628800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</a:rPr>
              <a:t>동적 메모리 할당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5561327" y="1789218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30053" y="379559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동적 메모리 해제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5579220" y="3956016"/>
            <a:ext cx="468726" cy="876235"/>
          </a:xfrm>
          <a:custGeom>
            <a:avLst/>
            <a:gdLst>
              <a:gd name="connsiteX0" fmla="*/ 468726 w 468726"/>
              <a:gd name="connsiteY0" fmla="*/ 0 h 876235"/>
              <a:gd name="connsiteX1" fmla="*/ 376518 w 468726"/>
              <a:gd name="connsiteY1" fmla="*/ 30736 h 876235"/>
              <a:gd name="connsiteX2" fmla="*/ 299677 w 468726"/>
              <a:gd name="connsiteY2" fmla="*/ 69156 h 876235"/>
              <a:gd name="connsiteX3" fmla="*/ 169049 w 468726"/>
              <a:gd name="connsiteY3" fmla="*/ 107576 h 876235"/>
              <a:gd name="connsiteX4" fmla="*/ 107576 w 468726"/>
              <a:gd name="connsiteY4" fmla="*/ 138313 h 876235"/>
              <a:gd name="connsiteX5" fmla="*/ 84524 w 468726"/>
              <a:gd name="connsiteY5" fmla="*/ 153681 h 876235"/>
              <a:gd name="connsiteX6" fmla="*/ 38420 w 468726"/>
              <a:gd name="connsiteY6" fmla="*/ 169049 h 876235"/>
              <a:gd name="connsiteX7" fmla="*/ 15368 w 468726"/>
              <a:gd name="connsiteY7" fmla="*/ 192101 h 876235"/>
              <a:gd name="connsiteX8" fmla="*/ 0 w 468726"/>
              <a:gd name="connsiteY8" fmla="*/ 238205 h 876235"/>
              <a:gd name="connsiteX9" fmla="*/ 38420 w 468726"/>
              <a:gd name="connsiteY9" fmla="*/ 315045 h 876235"/>
              <a:gd name="connsiteX10" fmla="*/ 153681 w 468726"/>
              <a:gd name="connsiteY10" fmla="*/ 399570 h 876235"/>
              <a:gd name="connsiteX11" fmla="*/ 192101 w 468726"/>
              <a:gd name="connsiteY11" fmla="*/ 414938 h 876235"/>
              <a:gd name="connsiteX12" fmla="*/ 230521 w 468726"/>
              <a:gd name="connsiteY12" fmla="*/ 445674 h 876235"/>
              <a:gd name="connsiteX13" fmla="*/ 268941 w 468726"/>
              <a:gd name="connsiteY13" fmla="*/ 461042 h 876235"/>
              <a:gd name="connsiteX14" fmla="*/ 299677 w 468726"/>
              <a:gd name="connsiteY14" fmla="*/ 476410 h 876235"/>
              <a:gd name="connsiteX15" fmla="*/ 353465 w 468726"/>
              <a:gd name="connsiteY15" fmla="*/ 514830 h 876235"/>
              <a:gd name="connsiteX16" fmla="*/ 368834 w 468726"/>
              <a:gd name="connsiteY16" fmla="*/ 530198 h 876235"/>
              <a:gd name="connsiteX17" fmla="*/ 361149 w 468726"/>
              <a:gd name="connsiteY17" fmla="*/ 622407 h 876235"/>
              <a:gd name="connsiteX18" fmla="*/ 345781 w 468726"/>
              <a:gd name="connsiteY18" fmla="*/ 676195 h 876235"/>
              <a:gd name="connsiteX19" fmla="*/ 268941 w 468726"/>
              <a:gd name="connsiteY19" fmla="*/ 799139 h 876235"/>
              <a:gd name="connsiteX20" fmla="*/ 222837 w 468726"/>
              <a:gd name="connsiteY20" fmla="*/ 845244 h 876235"/>
              <a:gd name="connsiteX21" fmla="*/ 199785 w 468726"/>
              <a:gd name="connsiteY21" fmla="*/ 852928 h 876235"/>
              <a:gd name="connsiteX22" fmla="*/ 176733 w 468726"/>
              <a:gd name="connsiteY22" fmla="*/ 868296 h 876235"/>
              <a:gd name="connsiteX23" fmla="*/ 130628 w 468726"/>
              <a:gd name="connsiteY23" fmla="*/ 875980 h 8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8726" h="876235">
                <a:moveTo>
                  <a:pt x="468726" y="0"/>
                </a:moveTo>
                <a:cubicBezTo>
                  <a:pt x="429433" y="11227"/>
                  <a:pt x="411719" y="14309"/>
                  <a:pt x="376518" y="30736"/>
                </a:cubicBezTo>
                <a:cubicBezTo>
                  <a:pt x="350568" y="42846"/>
                  <a:pt x="327758" y="63540"/>
                  <a:pt x="299677" y="69156"/>
                </a:cubicBezTo>
                <a:cubicBezTo>
                  <a:pt x="252913" y="78509"/>
                  <a:pt x="215536" y="84332"/>
                  <a:pt x="169049" y="107576"/>
                </a:cubicBezTo>
                <a:cubicBezTo>
                  <a:pt x="148558" y="117822"/>
                  <a:pt x="126638" y="125605"/>
                  <a:pt x="107576" y="138313"/>
                </a:cubicBezTo>
                <a:cubicBezTo>
                  <a:pt x="99892" y="143436"/>
                  <a:pt x="92963" y="149930"/>
                  <a:pt x="84524" y="153681"/>
                </a:cubicBezTo>
                <a:cubicBezTo>
                  <a:pt x="69721" y="160260"/>
                  <a:pt x="38420" y="169049"/>
                  <a:pt x="38420" y="169049"/>
                </a:cubicBezTo>
                <a:cubicBezTo>
                  <a:pt x="30736" y="176733"/>
                  <a:pt x="20645" y="182602"/>
                  <a:pt x="15368" y="192101"/>
                </a:cubicBezTo>
                <a:cubicBezTo>
                  <a:pt x="7501" y="206262"/>
                  <a:pt x="0" y="238205"/>
                  <a:pt x="0" y="238205"/>
                </a:cubicBezTo>
                <a:cubicBezTo>
                  <a:pt x="12807" y="263818"/>
                  <a:pt x="15816" y="297464"/>
                  <a:pt x="38420" y="315045"/>
                </a:cubicBezTo>
                <a:cubicBezTo>
                  <a:pt x="64086" y="335007"/>
                  <a:pt x="120004" y="381201"/>
                  <a:pt x="153681" y="399570"/>
                </a:cubicBezTo>
                <a:cubicBezTo>
                  <a:pt x="165790" y="406175"/>
                  <a:pt x="180273" y="407841"/>
                  <a:pt x="192101" y="414938"/>
                </a:cubicBezTo>
                <a:cubicBezTo>
                  <a:pt x="206164" y="423376"/>
                  <a:pt x="216458" y="437236"/>
                  <a:pt x="230521" y="445674"/>
                </a:cubicBezTo>
                <a:cubicBezTo>
                  <a:pt x="242349" y="452771"/>
                  <a:pt x="256337" y="455440"/>
                  <a:pt x="268941" y="461042"/>
                </a:cubicBezTo>
                <a:cubicBezTo>
                  <a:pt x="279408" y="465694"/>
                  <a:pt x="289732" y="470727"/>
                  <a:pt x="299677" y="476410"/>
                </a:cubicBezTo>
                <a:cubicBezTo>
                  <a:pt x="312381" y="483669"/>
                  <a:pt x="344469" y="507333"/>
                  <a:pt x="353465" y="514830"/>
                </a:cubicBezTo>
                <a:cubicBezTo>
                  <a:pt x="359031" y="519468"/>
                  <a:pt x="363711" y="525075"/>
                  <a:pt x="368834" y="530198"/>
                </a:cubicBezTo>
                <a:cubicBezTo>
                  <a:pt x="366272" y="560934"/>
                  <a:pt x="364975" y="591802"/>
                  <a:pt x="361149" y="622407"/>
                </a:cubicBezTo>
                <a:cubicBezTo>
                  <a:pt x="360137" y="630502"/>
                  <a:pt x="350181" y="666516"/>
                  <a:pt x="345781" y="676195"/>
                </a:cubicBezTo>
                <a:cubicBezTo>
                  <a:pt x="325491" y="720832"/>
                  <a:pt x="304305" y="763775"/>
                  <a:pt x="268941" y="799139"/>
                </a:cubicBezTo>
                <a:cubicBezTo>
                  <a:pt x="253573" y="814507"/>
                  <a:pt x="243456" y="838371"/>
                  <a:pt x="222837" y="845244"/>
                </a:cubicBezTo>
                <a:cubicBezTo>
                  <a:pt x="215153" y="847805"/>
                  <a:pt x="207030" y="849306"/>
                  <a:pt x="199785" y="852928"/>
                </a:cubicBezTo>
                <a:cubicBezTo>
                  <a:pt x="191525" y="857058"/>
                  <a:pt x="184993" y="864166"/>
                  <a:pt x="176733" y="868296"/>
                </a:cubicBezTo>
                <a:cubicBezTo>
                  <a:pt x="156505" y="878410"/>
                  <a:pt x="152185" y="875980"/>
                  <a:pt x="130628" y="8759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35EFFB-2F9B-414D-A51D-FADB9A8DD4C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0460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동적 메모리 할당</a:t>
            </a:r>
            <a:endParaRPr lang="en-US" altLang="ko-KR" dirty="0" smtClean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188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43608" y="1340768"/>
            <a:ext cx="7776864" cy="4824536"/>
          </a:xfrm>
        </p:spPr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void *</a:t>
            </a:r>
            <a:r>
              <a:rPr lang="en-US" altLang="ko-KR" dirty="0" err="1" smtClean="0">
                <a:latin typeface="Trebuchet MS" pitchFamily="34" charset="0"/>
              </a:rPr>
              <a:t>malloc</a:t>
            </a:r>
            <a:r>
              <a:rPr lang="en-US" altLang="ko-KR" dirty="0" smtClean="0">
                <a:latin typeface="Trebuchet MS" pitchFamily="34" charset="0"/>
              </a:rPr>
              <a:t>(</a:t>
            </a:r>
            <a:r>
              <a:rPr lang="en-US" altLang="ko-KR" dirty="0" err="1" smtClean="0">
                <a:latin typeface="Trebuchet MS" pitchFamily="34" charset="0"/>
              </a:rPr>
              <a:t>size_t</a:t>
            </a:r>
            <a:r>
              <a:rPr lang="en-US" altLang="ko-KR" dirty="0" smtClean="0">
                <a:latin typeface="Trebuchet MS" pitchFamily="34" charset="0"/>
              </a:rPr>
              <a:t>  </a:t>
            </a:r>
            <a:r>
              <a:rPr lang="en-US" altLang="ko-KR" dirty="0">
                <a:latin typeface="Trebuchet MS" pitchFamily="34" charset="0"/>
              </a:rPr>
              <a:t>size</a:t>
            </a:r>
            <a:r>
              <a:rPr lang="en-US" altLang="ko-KR" dirty="0" smtClean="0">
                <a:latin typeface="Trebuchet MS" pitchFamily="34" charset="0"/>
              </a:rPr>
              <a:t>)</a:t>
            </a:r>
            <a:endParaRPr lang="en-US" altLang="ko-KR" dirty="0">
              <a:latin typeface="Trebuchet MS" pitchFamily="34" charset="0"/>
            </a:endParaRPr>
          </a:p>
          <a:p>
            <a:pPr lvl="1" eaLnBrk="1" hangingPunct="1"/>
            <a:r>
              <a:rPr lang="en-US" altLang="ko-KR" dirty="0" smtClean="0">
                <a:latin typeface="Trebuchet MS" pitchFamily="34" charset="0"/>
              </a:rPr>
              <a:t>size</a:t>
            </a:r>
            <a:r>
              <a:rPr lang="ko-KR" altLang="en-US" dirty="0" smtClean="0">
                <a:latin typeface="Trebuchet MS" pitchFamily="34" charset="0"/>
              </a:rPr>
              <a:t>는 바이트의 수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malloc</a:t>
            </a:r>
            <a:r>
              <a:rPr lang="en-US" altLang="ko-KR" dirty="0" smtClean="0">
                <a:latin typeface="Trebuchet MS" pitchFamily="34" charset="0"/>
              </a:rPr>
              <a:t>()</a:t>
            </a:r>
            <a:r>
              <a:rPr lang="ko-KR" altLang="en-US" dirty="0" smtClean="0">
                <a:latin typeface="Trebuchet MS" pitchFamily="34" charset="0"/>
              </a:rPr>
              <a:t>함수는 메모리 </a:t>
            </a:r>
            <a:r>
              <a:rPr lang="ko-KR" altLang="en-US" dirty="0" err="1" smtClean="0">
                <a:latin typeface="Trebuchet MS" pitchFamily="34" charset="0"/>
              </a:rPr>
              <a:t>블럭의</a:t>
            </a:r>
            <a:r>
              <a:rPr lang="ko-KR" altLang="en-US" dirty="0" smtClean="0">
                <a:latin typeface="Trebuchet MS" pitchFamily="34" charset="0"/>
              </a:rPr>
              <a:t> 첫 번째 바이트에 대한 주소를 반환</a:t>
            </a: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만약 요청한 메모리 공간을 할당할 수 없는 경우에는 </a:t>
            </a:r>
            <a:r>
              <a:rPr lang="en-US" altLang="ko-KR" dirty="0" smtClean="0">
                <a:latin typeface="Trebuchet MS" pitchFamily="34" charset="0"/>
              </a:rPr>
              <a:t>NULL</a:t>
            </a:r>
            <a:r>
              <a:rPr lang="ko-KR" altLang="en-US" dirty="0" smtClean="0">
                <a:latin typeface="Trebuchet MS" pitchFamily="34" charset="0"/>
              </a:rPr>
              <a:t>값을 반환</a:t>
            </a:r>
            <a:endParaRPr lang="en-US" altLang="ko-KR" dirty="0" smtClean="0">
              <a:latin typeface="Trebuchet MS" pitchFamily="34" charset="0"/>
            </a:endParaRPr>
          </a:p>
          <a:p>
            <a:pPr lvl="1" eaLnBrk="1" hangingPunct="1"/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752" y="3717032"/>
            <a:ext cx="4854214" cy="1724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*score;</a:t>
            </a: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score = (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*)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malloc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(100*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));</a:t>
            </a: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 score == NULL ){</a:t>
            </a:r>
          </a:p>
          <a:p>
            <a:pPr marL="1257300" lvl="3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	... 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</a:rPr>
              <a:t>오류 처리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800100" lvl="2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39994992" descr="EMB0000145c61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661248"/>
            <a:ext cx="500230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3752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할당받은</a:t>
            </a:r>
            <a:r>
              <a:rPr lang="ko-KR" altLang="en-US" dirty="0"/>
              <a:t> 공간은 어떻게 사용하면 좋을까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첫 번째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포인터를 통하여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score = 100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*</a:t>
            </a:r>
            <a:r>
              <a:rPr lang="en-US" altLang="ko-KR" dirty="0"/>
              <a:t>(score+1) = 200;</a:t>
            </a:r>
            <a:endParaRPr lang="ko-KR" altLang="en-US" dirty="0"/>
          </a:p>
          <a:p>
            <a:pPr lvl="1" latinLnBrk="0"/>
            <a:r>
              <a:rPr lang="ko-KR" altLang="en-US" dirty="0"/>
              <a:t>*</a:t>
            </a:r>
            <a:r>
              <a:rPr lang="en-US" altLang="ko-KR" dirty="0"/>
              <a:t>(score+2)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r>
              <a:rPr lang="ko-KR" altLang="en-US" dirty="0"/>
              <a:t>두 번째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 </a:t>
            </a:r>
            <a:r>
              <a:rPr lang="ko-KR" altLang="en-US" dirty="0"/>
              <a:t>메모리를 배열과 같이 </a:t>
            </a:r>
            <a:r>
              <a:rPr lang="ko-KR" altLang="en-US" dirty="0" smtClean="0"/>
              <a:t>취급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score[0</a:t>
            </a:r>
            <a:r>
              <a:rPr lang="en-US" altLang="ko-KR" dirty="0"/>
              <a:t>] = 100;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score[1</a:t>
            </a:r>
            <a:r>
              <a:rPr lang="en-US" altLang="ko-KR" dirty="0"/>
              <a:t>] = 200;</a:t>
            </a:r>
            <a:endParaRPr lang="ko-KR" altLang="en-US" dirty="0"/>
          </a:p>
          <a:p>
            <a:pPr lvl="1" latinLnBrk="0"/>
            <a:r>
              <a:rPr lang="en-US" altLang="ko-KR" dirty="0"/>
              <a:t>score[2] = 300;</a:t>
            </a:r>
            <a:endParaRPr lang="ko-KR" altLang="en-US" dirty="0"/>
          </a:p>
          <a:p>
            <a:pPr lvl="1" latinLnBrk="0"/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71392416" descr="EMB0000145c62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01208"/>
            <a:ext cx="57718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186C4-40DC-405A-B1A5-1060D8711BA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0766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909</Words>
  <Application>Microsoft Office PowerPoint</Application>
  <PresentationFormat>화면 슬라이드 쇼(4:3)</PresentationFormat>
  <Paragraphs>390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HY엽서L</vt:lpstr>
      <vt:lpstr>굴림</vt:lpstr>
      <vt:lpstr>굴림체</vt:lpstr>
      <vt:lpstr>돋움체</vt:lpstr>
      <vt:lpstr>맑은 고딕</vt:lpstr>
      <vt:lpstr>휴먼명조</vt:lpstr>
      <vt:lpstr>Arial</vt:lpstr>
      <vt:lpstr>Comic Sans MS</vt:lpstr>
      <vt:lpstr>Lucida Calligraphy</vt:lpstr>
      <vt:lpstr>Symbol</vt:lpstr>
      <vt:lpstr>Trebuchet MS</vt:lpstr>
      <vt:lpstr>Crayons</vt:lpstr>
      <vt:lpstr>PowerPoint 프레젠테이션</vt:lpstr>
      <vt:lpstr>이번 장에서 학습할 내용</vt:lpstr>
      <vt:lpstr>동적 할당 메모리의 개념</vt:lpstr>
      <vt:lpstr>정적 메모리 할당</vt:lpstr>
      <vt:lpstr>동적 메모리 할당</vt:lpstr>
      <vt:lpstr>동적 메모리 할당 절차</vt:lpstr>
      <vt:lpstr>동적 메모리 할당 예제</vt:lpstr>
      <vt:lpstr>동적 메모리 할당</vt:lpstr>
      <vt:lpstr>동적 메모리 사용</vt:lpstr>
      <vt:lpstr>동적 메모리 반납</vt:lpstr>
      <vt:lpstr>예제</vt:lpstr>
      <vt:lpstr>예제</vt:lpstr>
      <vt:lpstr>calloc()</vt:lpstr>
      <vt:lpstr>realloc()</vt:lpstr>
      <vt:lpstr>예제</vt:lpstr>
      <vt:lpstr>예제</vt:lpstr>
      <vt:lpstr>연결 리스트</vt:lpstr>
      <vt:lpstr>연결 리스트의 장단점</vt:lpstr>
      <vt:lpstr>연결 리스트의 구조</vt:lpstr>
      <vt:lpstr>연결 리스트의 구조</vt:lpstr>
      <vt:lpstr>노드 생성</vt:lpstr>
      <vt:lpstr>자기 참조 구조체</vt:lpstr>
      <vt:lpstr>간단한 연결 리스트 생성</vt:lpstr>
      <vt:lpstr>연결 리스트의 응용</vt:lpstr>
      <vt:lpstr>연결 리스트를 이용한 프로그램</vt:lpstr>
      <vt:lpstr>PowerPoint 프레젠테이션</vt:lpstr>
      <vt:lpstr>PowerPoint 프레젠테이션</vt:lpstr>
      <vt:lpstr>PowerPoint 프레젠테이션</vt:lpstr>
      <vt:lpstr>실행 결과</vt:lpstr>
      <vt:lpstr>중간 점검</vt:lpstr>
      <vt:lpstr>실습: 영화 관리 프로그램</vt:lpstr>
      <vt:lpstr>실행 결과</vt:lpstr>
      <vt:lpstr>힌트</vt:lpstr>
      <vt:lpstr>예제</vt:lpstr>
      <vt:lpstr>예제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hsoh</cp:lastModifiedBy>
  <cp:revision>193</cp:revision>
  <dcterms:created xsi:type="dcterms:W3CDTF">2007-11-08T01:24:05Z</dcterms:created>
  <dcterms:modified xsi:type="dcterms:W3CDTF">2023-03-02T03:56:42Z</dcterms:modified>
</cp:coreProperties>
</file>