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68D5D-570D-FF20-487D-E626672D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28AA58-BB84-1F82-E0EF-40798CC6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46836-AB9B-4FB7-2EE1-E6FE58E6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481A7-7AC4-4EDC-7BBE-9B953DA7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9FD5C-339C-5F1E-88A7-85439B44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8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848-CEB6-FA63-D1FE-AC068208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7A707-A213-3CBF-00D0-8BB59705C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CD5B9-82C7-61F3-8710-EF96308D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5559E-ABC5-5AD2-EB9C-1F0CCEAC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3E4FA-073A-0D58-92F4-2BF55C69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4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06E29D-A5EB-F1BD-6646-218106DA6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C092E-5BEA-B0EE-37CC-9598B1A07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92EA1-9D21-09FB-4720-06984035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658D3-ED85-264D-CFEF-5D7FA0A2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A1AF4-F9BC-4B99-1A14-303C5683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9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1528B-EBC8-EF88-6D64-A9BAF7C8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97DEC-AB44-7C41-0AFE-F0271797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CD555-6272-9AA9-5044-BA4DA2D5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87E2C-79A2-9B29-F7E0-F1BB8862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25211-B0A4-3875-0A83-89C18F8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3C539-BAE4-CB4A-567A-46CC53D4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AB08A-EF0B-2F17-87E7-2AD15A68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9D59D-A9F7-DFC6-5EF2-2344335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3F417-ADAC-0CC2-83CD-31828E43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E30D9-E11C-806B-35A8-7A879B66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4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2F0E3-0A2B-D85C-3525-D033EB61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48BF8-B3BA-FE30-F7C7-D05BB5F66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92840-D94B-472B-74EB-B8F522C21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978CD-BC80-8347-2C2A-46516C53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5F216-96B5-B093-FF3B-C8BE782F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80CB1-604C-4414-F307-9200DCEC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FA1C6-EDCE-506F-44F2-184320B6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4C6FA-4335-15D4-CDC9-14ABE2F1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26562-6919-A277-E336-FEBDC9DA1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566831-6E76-E4E8-8F0A-F106AD309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056766-E3DD-DBB4-10D2-DE0122CC8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C0421C-3370-80D4-C626-F9DFAAFD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23989C-F971-75FF-C0CA-33F14FFB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D0A0B4-4E4B-9054-4F71-A08358DB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0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3214-33E5-9DA8-C4D8-C58328C7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ADF11-FD78-5598-675A-3305B52C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3BC361-0EBF-BD37-3EDC-F46E87F0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89153E-2366-FE1A-4FD3-28DE01EC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5F41FC-F67E-F27A-985F-2F038525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9F34D-1421-12D5-84F0-04721D27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1A0493-FA78-2C7A-7D5E-A516C1FB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F5FD-72F3-CC43-A28E-D7A695A2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6D46E-E6B1-342E-8CF1-D8C0C2B0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D3853-532B-5648-BFF9-9E22F65F6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36D93-DA15-7100-C410-F9172F54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9491F-51ED-2EE3-933E-9CEF9B57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1E403-9655-7531-E785-489E4725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9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8304-62BF-8843-F9D0-11CED443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F89F31-BC25-BD4E-5E6B-89C528FE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44D937-5013-C151-AA28-AA1BB498D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9D1A0-6578-8A6F-DBFE-EBD9631B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92B9E-1B78-0921-9573-92FCB47C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32375-D0B6-AB26-EEDB-708E598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6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4511C2-41CD-3F64-AEC4-283BA821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4C320-538A-B910-06EA-584AAA17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8C761-900A-5CDE-7A57-9D66E3541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6FD4-FDEC-46EB-AD45-265C2E4A7AD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DC30A-002F-4366-38FF-88EAC3845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DDF7A-F4A5-6913-89A3-2406D5537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F8957-4DCA-4C89-A51C-78E93FE3F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86907BA-6D92-C5A2-1503-95E2E130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ko-KR" altLang="en-US" sz="5200" dirty="0">
                <a:solidFill>
                  <a:schemeClr val="tx2"/>
                </a:solidFill>
              </a:rPr>
              <a:t>스크립트 언어 </a:t>
            </a:r>
            <a:br>
              <a:rPr lang="en-US" altLang="ko-KR" sz="5200" dirty="0">
                <a:solidFill>
                  <a:schemeClr val="tx2"/>
                </a:solidFill>
              </a:rPr>
            </a:br>
            <a:r>
              <a:rPr lang="en-US" altLang="ko-KR" sz="5200" dirty="0">
                <a:solidFill>
                  <a:schemeClr val="tx2"/>
                </a:solidFill>
              </a:rPr>
              <a:t>Term Project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0B2D91-805E-EB38-A5DB-68ACDEC9B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85000" lnSpcReduction="20000"/>
          </a:bodyPr>
          <a:lstStyle/>
          <a:p>
            <a:endParaRPr lang="en-US" altLang="ko-KR" sz="800" dirty="0">
              <a:solidFill>
                <a:schemeClr val="tx2"/>
              </a:solidFill>
            </a:endParaRPr>
          </a:p>
          <a:p>
            <a:endParaRPr lang="en-US" altLang="ko-KR" sz="800" dirty="0">
              <a:solidFill>
                <a:schemeClr val="tx2"/>
              </a:solidFill>
            </a:endParaRPr>
          </a:p>
          <a:p>
            <a:r>
              <a:rPr lang="en-US" altLang="ko-KR" sz="2000" dirty="0">
                <a:solidFill>
                  <a:schemeClr val="tx2"/>
                </a:solidFill>
              </a:rPr>
              <a:t>2029184015 </a:t>
            </a:r>
            <a:r>
              <a:rPr lang="ko-KR" altLang="en-US" sz="2000" dirty="0">
                <a:solidFill>
                  <a:schemeClr val="tx2"/>
                </a:solidFill>
              </a:rPr>
              <a:t>서정민</a:t>
            </a:r>
          </a:p>
        </p:txBody>
      </p:sp>
    </p:spTree>
    <p:extLst>
      <p:ext uri="{BB962C8B-B14F-4D97-AF65-F5344CB8AC3E}">
        <p14:creationId xmlns:p14="http://schemas.microsoft.com/office/powerpoint/2010/main" val="272851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BEBFB-B2F0-B550-8834-AFE7694E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1302"/>
            <a:ext cx="9833548" cy="740372"/>
          </a:xfrm>
        </p:spPr>
        <p:txBody>
          <a:bodyPr anchor="b">
            <a:noAutofit/>
          </a:bodyPr>
          <a:lstStyle/>
          <a:p>
            <a:r>
              <a:rPr lang="ko-KR" altLang="en-US" sz="6000" dirty="0">
                <a:solidFill>
                  <a:schemeClr val="tx2"/>
                </a:solidFill>
              </a:rPr>
              <a:t>목차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093E4-D400-59BD-EE39-B8EF7720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433371"/>
            <a:ext cx="9833548" cy="2693976"/>
          </a:xfrm>
        </p:spPr>
        <p:txBody>
          <a:bodyPr>
            <a:noAutofit/>
          </a:bodyPr>
          <a:lstStyle/>
          <a:p>
            <a:r>
              <a:rPr lang="ko-KR" altLang="en-US" sz="2000" dirty="0">
                <a:solidFill>
                  <a:schemeClr val="tx2"/>
                </a:solidFill>
              </a:rPr>
              <a:t>활용 데이터</a:t>
            </a:r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r>
              <a:rPr lang="ko-KR" altLang="en-US" sz="2000" dirty="0">
                <a:solidFill>
                  <a:schemeClr val="tx2"/>
                </a:solidFill>
              </a:rPr>
              <a:t>기능</a:t>
            </a:r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r>
              <a:rPr lang="ko-KR" altLang="en-US" sz="2000" dirty="0" err="1">
                <a:solidFill>
                  <a:schemeClr val="tx2"/>
                </a:solidFill>
              </a:rPr>
              <a:t>주차별</a:t>
            </a:r>
            <a:r>
              <a:rPr lang="ko-KR" altLang="en-US" sz="2000" dirty="0">
                <a:solidFill>
                  <a:schemeClr val="tx2"/>
                </a:solidFill>
              </a:rPr>
              <a:t> 계획</a:t>
            </a:r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r>
              <a:rPr lang="ko-KR" altLang="en-US" sz="2000" dirty="0" err="1">
                <a:solidFill>
                  <a:schemeClr val="tx2"/>
                </a:solidFill>
              </a:rPr>
              <a:t>깃허브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78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DA4C2B-1E92-38B2-0DB1-AB2DFEA3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endParaRPr lang="ko-KR" alt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710B2-0D09-9F92-E4B5-0CF5B8453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endParaRPr lang="ko-KR" alt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02C13A-7A03-EC39-3A4F-37AF5662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18600"/>
            <a:ext cx="10364646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9A0F922-22E8-DEFA-A8A6-1F33300C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DA71AAA-884E-C01E-0E2E-C662844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6AD3953-A754-B08B-E6B8-11821B0D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213864"/>
            <a:ext cx="1041227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3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9A0F922-22E8-DEFA-A8A6-1F33300C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DA71AAA-884E-C01E-0E2E-C662844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9D0D3A-0A26-95C2-C41C-93D4CA47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65" y="0"/>
            <a:ext cx="10061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8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9A0F922-22E8-DEFA-A8A6-1F33300C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DA71AAA-884E-C01E-0E2E-C662844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8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14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스크립트 언어  Term Project</vt:lpstr>
      <vt:lpstr>목차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Term Project</dc:title>
  <dc:creator>정민 서</dc:creator>
  <cp:lastModifiedBy>정민 서</cp:lastModifiedBy>
  <cp:revision>4</cp:revision>
  <dcterms:created xsi:type="dcterms:W3CDTF">2023-05-14T04:29:33Z</dcterms:created>
  <dcterms:modified xsi:type="dcterms:W3CDTF">2023-05-14T12:12:11Z</dcterms:modified>
</cp:coreProperties>
</file>