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A9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F1EF3-CEA9-9220-5D0B-417AEB5F3A47}" v="856" dt="2024-06-15T22:10:41.703"/>
    <p1510:client id="{6EDC606A-916D-3695-CA6E-44913E07764C}" v="1927" dt="2024-06-16T07:33:12.142"/>
    <p1510:client id="{C02C69EB-AEF4-F579-76F4-7B98F009561B}" v="20" dt="2024-06-15T23:12:33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A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5E2A33-57D7-8818-528B-4824317197CD}"/>
              </a:ext>
            </a:extLst>
          </p:cNvPr>
          <p:cNvSpPr/>
          <p:nvPr/>
        </p:nvSpPr>
        <p:spPr>
          <a:xfrm>
            <a:off x="861334" y="1119004"/>
            <a:ext cx="10376630" cy="5473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040C28"/>
              </a:solidFill>
              <a:latin typeface="Apple SD Gothic Neo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988422-49C7-0492-2CD5-B58A2525C9B0}"/>
              </a:ext>
            </a:extLst>
          </p:cNvPr>
          <p:cNvSpPr/>
          <p:nvPr/>
        </p:nvSpPr>
        <p:spPr>
          <a:xfrm>
            <a:off x="3474158" y="454797"/>
            <a:ext cx="5247967" cy="4731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점프킹</a:t>
            </a:r>
            <a:r>
              <a:rPr lang="ko-KR" altLang="en-US" dirty="0">
                <a:ea typeface="맑은 고딕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AFC68-9A09-E2D1-AE25-8708891863E7}"/>
              </a:ext>
            </a:extLst>
          </p:cNvPr>
          <p:cNvSpPr txBox="1"/>
          <p:nvPr/>
        </p:nvSpPr>
        <p:spPr>
          <a:xfrm>
            <a:off x="1076856" y="1713494"/>
            <a:ext cx="511078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장애물을 피해 점프하며 높이 올라가는 게임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latin typeface="맑은 고딕" panose="020F0502020204030204"/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dirty="0" err="1">
                <a:latin typeface="Malgun Gothic"/>
                <a:ea typeface="Malgun Gothic"/>
              </a:rPr>
              <a:t>Nexile사의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Jumpking</a:t>
            </a:r>
            <a:r>
              <a:rPr lang="ko-KR" dirty="0">
                <a:latin typeface="Malgun Gothic"/>
                <a:ea typeface="Malgun Gothic"/>
              </a:rPr>
              <a:t> 참조, 변형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1</a:t>
            </a:r>
            <a:r>
              <a:rPr lang="ko-KR" altLang="en-US" dirty="0">
                <a:solidFill>
                  <a:srgbClr val="040C28"/>
                </a:solidFill>
                <a:ea typeface="+mn-lt"/>
                <a:cs typeface="+mn-lt"/>
              </a:rPr>
              <a:t>人</a:t>
            </a:r>
            <a:r>
              <a:rPr lang="ko-KR" dirty="0">
                <a:solidFill>
                  <a:srgbClr val="040C28"/>
                </a:solidFill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플레이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종스크롤</a:t>
            </a:r>
            <a:r>
              <a:rPr lang="ko-KR" altLang="en-US" dirty="0">
                <a:ea typeface="맑은 고딕"/>
              </a:rPr>
              <a:t> 게임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플랫포머</a:t>
            </a:r>
            <a:r>
              <a:rPr lang="ko-KR" altLang="en-US" dirty="0">
                <a:ea typeface="맑은 고딕"/>
              </a:rPr>
              <a:t> 게임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총 3개 스테이지</a:t>
            </a: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D7E5D2A-8B2E-C21F-53DB-0E1EEA6615F6}"/>
              </a:ext>
            </a:extLst>
          </p:cNvPr>
          <p:cNvCxnSpPr/>
          <p:nvPr/>
        </p:nvCxnSpPr>
        <p:spPr>
          <a:xfrm>
            <a:off x="7490849" y="1116319"/>
            <a:ext cx="19879" cy="54743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나무, 디지털 합성, PC 게임이(가) 표시된 사진&#10;&#10;자동 생성된 설명">
            <a:extLst>
              <a:ext uri="{FF2B5EF4-FFF2-40B4-BE49-F238E27FC236}">
                <a16:creationId xmlns:a16="http://schemas.microsoft.com/office/drawing/2014/main" id="{145554F0-E96D-DD2D-60D7-914FB0BC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80" y="1228284"/>
            <a:ext cx="3092135" cy="2193412"/>
          </a:xfrm>
          <a:prstGeom prst="rect">
            <a:avLst/>
          </a:prstGeom>
        </p:spPr>
      </p:pic>
      <p:pic>
        <p:nvPicPr>
          <p:cNvPr id="5" name="그림 4" descr="스크린샷, 블루, 마조렐 블루, 일렉트릭 블루이(가) 표시된 사진&#10;&#10;자동 생성된 설명">
            <a:extLst>
              <a:ext uri="{FF2B5EF4-FFF2-40B4-BE49-F238E27FC236}">
                <a16:creationId xmlns:a16="http://schemas.microsoft.com/office/drawing/2014/main" id="{CDD9D911-C266-9418-DA45-8DFDAE38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4201886"/>
            <a:ext cx="3131004" cy="2202997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78BE62B-CB50-53CF-4F04-86D2E09AE486}"/>
              </a:ext>
            </a:extLst>
          </p:cNvPr>
          <p:cNvSpPr/>
          <p:nvPr/>
        </p:nvSpPr>
        <p:spPr>
          <a:xfrm>
            <a:off x="9171213" y="3626304"/>
            <a:ext cx="394607" cy="46264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A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5E2A33-57D7-8818-528B-4824317197CD}"/>
              </a:ext>
            </a:extLst>
          </p:cNvPr>
          <p:cNvSpPr/>
          <p:nvPr/>
        </p:nvSpPr>
        <p:spPr>
          <a:xfrm>
            <a:off x="761943" y="1112556"/>
            <a:ext cx="10668000" cy="914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988422-49C7-0492-2CD5-B58A2525C9B0}"/>
              </a:ext>
            </a:extLst>
          </p:cNvPr>
          <p:cNvSpPr/>
          <p:nvPr/>
        </p:nvSpPr>
        <p:spPr>
          <a:xfrm>
            <a:off x="3474158" y="454797"/>
            <a:ext cx="5247967" cy="4731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구현한 내용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72447-04BE-2280-1233-3F27C3AF5E18}"/>
              </a:ext>
            </a:extLst>
          </p:cNvPr>
          <p:cNvSpPr txBox="1"/>
          <p:nvPr/>
        </p:nvSpPr>
        <p:spPr>
          <a:xfrm>
            <a:off x="993321" y="836839"/>
            <a:ext cx="59327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플레이어: 주인공. 점프로 지형지물을 넘어 올라간다</a:t>
            </a:r>
            <a:endParaRPr lang="ko-KR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4DE9C-2B07-BD69-7A9A-AB1013A0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497" y="1483859"/>
            <a:ext cx="247650" cy="161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CDE2EF-20B7-149C-C54E-CF96741F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474" y="1481138"/>
            <a:ext cx="238125" cy="18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980F32-0744-706A-2CBB-9E36877DF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210" y="1455284"/>
            <a:ext cx="276225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D9AD11-A19B-A3DD-ACD7-B637E09B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423" y="1483178"/>
            <a:ext cx="27622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32DEA8-016F-10FE-0B08-3F41C3180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163" y="1483178"/>
            <a:ext cx="257175" cy="1905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7049C6E-ECAA-09F0-46C1-F53A862F7637}"/>
              </a:ext>
            </a:extLst>
          </p:cNvPr>
          <p:cNvSpPr/>
          <p:nvPr/>
        </p:nvSpPr>
        <p:spPr>
          <a:xfrm>
            <a:off x="761942" y="2241948"/>
            <a:ext cx="10668000" cy="914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BA1FE-E7F4-D253-BE58-7D2666292356}"/>
              </a:ext>
            </a:extLst>
          </p:cNvPr>
          <p:cNvSpPr txBox="1"/>
          <p:nvPr/>
        </p:nvSpPr>
        <p:spPr>
          <a:xfrm>
            <a:off x="993321" y="1973035"/>
            <a:ext cx="59327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dirty="0">
                <a:latin typeface="Malgun Gothic"/>
                <a:ea typeface="Malgun Gothic"/>
              </a:rPr>
              <a:t>적 오브젝트: 플레이어 움직임을 방해하는 오브젝트</a:t>
            </a:r>
            <a:endParaRPr lang="ko-KR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latin typeface="맑은 고딕" panose="020F0502020204030204"/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</p:txBody>
      </p:sp>
      <p:pic>
        <p:nvPicPr>
          <p:cNvPr id="14" name="그림 13" descr="원, 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7FB0916-F7BD-0906-4785-8715D61D8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940" y="2476000"/>
            <a:ext cx="592208" cy="45140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705B715-29B8-491A-0FE2-D511BBE7E704}"/>
              </a:ext>
            </a:extLst>
          </p:cNvPr>
          <p:cNvSpPr/>
          <p:nvPr/>
        </p:nvSpPr>
        <p:spPr>
          <a:xfrm>
            <a:off x="9307782" y="2588788"/>
            <a:ext cx="230699" cy="230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03C02C-75FD-ABEF-D948-AE0B43C99763}"/>
              </a:ext>
            </a:extLst>
          </p:cNvPr>
          <p:cNvSpPr/>
          <p:nvPr/>
        </p:nvSpPr>
        <p:spPr>
          <a:xfrm>
            <a:off x="761942" y="3425769"/>
            <a:ext cx="10668000" cy="914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5C6CC-3B82-07A5-2BC1-514F1984B1E6}"/>
              </a:ext>
            </a:extLst>
          </p:cNvPr>
          <p:cNvSpPr txBox="1"/>
          <p:nvPr/>
        </p:nvSpPr>
        <p:spPr>
          <a:xfrm>
            <a:off x="993321" y="3428999"/>
            <a:ext cx="59327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dirty="0">
                <a:latin typeface="Malgun Gothic"/>
                <a:ea typeface="Malgun Gothic"/>
              </a:rPr>
              <a:t>아이템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dirty="0">
                <a:latin typeface="Malgun Gothic"/>
                <a:ea typeface="Malgun Gothic"/>
              </a:rPr>
              <a:t>오브젝트: </a:t>
            </a:r>
            <a:r>
              <a:rPr lang="ko-KR" altLang="en-US" dirty="0">
                <a:latin typeface="Malgun Gothic"/>
                <a:ea typeface="Malgun Gothic"/>
              </a:rPr>
              <a:t>플레이를 도와주는 아이템</a:t>
            </a:r>
            <a:endParaRPr lang="en-US" altLang="ko-KR" dirty="0">
              <a:latin typeface="Arial"/>
              <a:ea typeface="Malgun Gothic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latin typeface="맑은 고딕" panose="020F0502020204030204"/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dirty="0">
              <a:ea typeface="맑은 고딕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FCE5B64-649C-EE0B-F87C-F34AE7D46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1219" y="3528158"/>
            <a:ext cx="593346" cy="56730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E6863BB-637F-E6E3-FF17-F02D8D022AD1}"/>
              </a:ext>
            </a:extLst>
          </p:cNvPr>
          <p:cNvSpPr/>
          <p:nvPr/>
        </p:nvSpPr>
        <p:spPr>
          <a:xfrm>
            <a:off x="761942" y="4527947"/>
            <a:ext cx="10668000" cy="914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0AB7B-87A3-556B-2DF1-64B56569C88F}"/>
              </a:ext>
            </a:extLst>
          </p:cNvPr>
          <p:cNvSpPr txBox="1"/>
          <p:nvPr/>
        </p:nvSpPr>
        <p:spPr>
          <a:xfrm>
            <a:off x="996043" y="4799237"/>
            <a:ext cx="4430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ko-KR">
                <a:latin typeface="Arial"/>
                <a:ea typeface="맑은 고딕"/>
                <a:cs typeface="Arial"/>
              </a:rPr>
              <a:t>지형: 플레이어가 밟고 올라가는 발판</a:t>
            </a:r>
            <a:r>
              <a:rPr lang="en-US" altLang="ko-KR">
                <a:cs typeface="Arial"/>
              </a:rPr>
              <a:t>​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34D7452-3E6D-B6A7-66EF-4BBC1704D0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63" t="-2835" r="79967" b="-391"/>
          <a:stretch/>
        </p:blipFill>
        <p:spPr>
          <a:xfrm>
            <a:off x="7582367" y="4739053"/>
            <a:ext cx="433393" cy="448006"/>
          </a:xfrm>
          <a:prstGeom prst="rect">
            <a:avLst/>
          </a:prstGeom>
        </p:spPr>
      </p:pic>
      <p:pic>
        <p:nvPicPr>
          <p:cNvPr id="32" name="그림 31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ED6E2A4F-F9B5-95C1-C82F-412C6A8D5AC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200" t="-679" r="52122" b="89813"/>
          <a:stretch/>
        </p:blipFill>
        <p:spPr>
          <a:xfrm>
            <a:off x="8170781" y="4746598"/>
            <a:ext cx="398248" cy="447129"/>
          </a:xfrm>
          <a:prstGeom prst="rect">
            <a:avLst/>
          </a:prstGeom>
        </p:spPr>
      </p:pic>
      <p:pic>
        <p:nvPicPr>
          <p:cNvPr id="41" name="그림 40" descr="스크린샷, 패턴, 예술이(가) 표시된 사진&#10;&#10;자동 생성된 설명">
            <a:extLst>
              <a:ext uri="{FF2B5EF4-FFF2-40B4-BE49-F238E27FC236}">
                <a16:creationId xmlns:a16="http://schemas.microsoft.com/office/drawing/2014/main" id="{8D9D0A29-10D2-354D-0B86-CE55838CA4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4772" y="4801281"/>
            <a:ext cx="412296" cy="378279"/>
          </a:xfrm>
          <a:prstGeom prst="rect">
            <a:avLst/>
          </a:prstGeom>
        </p:spPr>
      </p:pic>
      <p:pic>
        <p:nvPicPr>
          <p:cNvPr id="42" name="그림 41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81BD1942-0B0A-2597-2D6C-22C820A767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5667" y="4806043"/>
            <a:ext cx="395968" cy="375559"/>
          </a:xfrm>
          <a:prstGeom prst="rect">
            <a:avLst/>
          </a:prstGeom>
        </p:spPr>
      </p:pic>
      <p:pic>
        <p:nvPicPr>
          <p:cNvPr id="43" name="그림 42" descr="다채로움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FD48FEE-498E-9085-6C95-5014219D23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7988" y="4812847"/>
            <a:ext cx="355147" cy="36875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36F7F43-1EFF-2281-4997-61E43F250F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3314" y="4739370"/>
            <a:ext cx="440871" cy="454477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B3C505D-5E86-CF23-370C-B0E73806D220}"/>
              </a:ext>
            </a:extLst>
          </p:cNvPr>
          <p:cNvSpPr/>
          <p:nvPr/>
        </p:nvSpPr>
        <p:spPr>
          <a:xfrm>
            <a:off x="761942" y="5718572"/>
            <a:ext cx="10668000" cy="9147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800" baseline="0">
                <a:ea typeface="맑은 고딕"/>
              </a:rPr>
              <a:t>엔딩: 3스테이지 클리어하면 끝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BE3312-CE86-3B6F-FFB0-71842032D254}"/>
              </a:ext>
            </a:extLst>
          </p:cNvPr>
          <p:cNvSpPr txBox="1"/>
          <p:nvPr/>
        </p:nvSpPr>
        <p:spPr>
          <a:xfrm>
            <a:off x="996042" y="5989861"/>
            <a:ext cx="5097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altLang="ko-KR" dirty="0">
                <a:ea typeface="맑은 고딕"/>
                <a:cs typeface="Arial"/>
              </a:rPr>
              <a:t>​</a:t>
            </a:r>
            <a:r>
              <a:rPr lang="ko-KR" altLang="en-US" dirty="0">
                <a:latin typeface="Malgun Gothic"/>
                <a:ea typeface="Malgun Gothic"/>
                <a:cs typeface="Arial"/>
              </a:rPr>
              <a:t>엔딩</a:t>
            </a:r>
            <a:r>
              <a:rPr lang="en-US" altLang="ko-KR" dirty="0">
                <a:latin typeface="Malgun Gothic"/>
                <a:ea typeface="Malgun Gothic"/>
                <a:cs typeface="Arial"/>
              </a:rPr>
              <a:t>:</a:t>
            </a:r>
            <a:r>
              <a:rPr lang="ko-KR" altLang="en-US" dirty="0">
                <a:latin typeface="Malgun Gothic"/>
                <a:ea typeface="Malgun Gothic"/>
                <a:cs typeface="Arial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Arial"/>
              </a:rPr>
              <a:t>3</a:t>
            </a:r>
            <a:r>
              <a:rPr lang="ko-KR" altLang="en-US" dirty="0">
                <a:latin typeface="Malgun Gothic"/>
                <a:ea typeface="Malgun Gothic"/>
                <a:cs typeface="Arial"/>
              </a:rPr>
              <a:t>스테이지 클리어하면 게임 클리어</a:t>
            </a:r>
            <a:endParaRPr lang="en-US" altLang="ko-KR" dirty="0">
              <a:ea typeface="맑은 고딕"/>
              <a:cs typeface="Arial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8EE2D5F-7B40-23F2-3A20-1A932475B3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30799" y="6082393"/>
            <a:ext cx="276225" cy="190500"/>
          </a:xfrm>
          <a:prstGeom prst="rect">
            <a:avLst/>
          </a:prstGeom>
        </p:spPr>
      </p:pic>
      <p:pic>
        <p:nvPicPr>
          <p:cNvPr id="50" name="그림 49" descr="그래픽이(가) 표시된 사진&#10;&#10;자동 생성된 설명">
            <a:extLst>
              <a:ext uri="{FF2B5EF4-FFF2-40B4-BE49-F238E27FC236}">
                <a16:creationId xmlns:a16="http://schemas.microsoft.com/office/drawing/2014/main" id="{C873D646-AC2B-16BC-C591-CC8400A5C2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51065" y="5907748"/>
            <a:ext cx="588103" cy="581112"/>
          </a:xfrm>
          <a:prstGeom prst="rect">
            <a:avLst/>
          </a:prstGeom>
        </p:spPr>
      </p:pic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B799223F-1638-0201-429D-A6D383E48BFC}"/>
              </a:ext>
            </a:extLst>
          </p:cNvPr>
          <p:cNvSpPr/>
          <p:nvPr/>
        </p:nvSpPr>
        <p:spPr>
          <a:xfrm>
            <a:off x="7443107" y="6068785"/>
            <a:ext cx="387803" cy="2177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같음 기호 54">
            <a:extLst>
              <a:ext uri="{FF2B5EF4-FFF2-40B4-BE49-F238E27FC236}">
                <a16:creationId xmlns:a16="http://schemas.microsoft.com/office/drawing/2014/main" id="{4D7E6757-69AD-FDA5-A9D2-4DB88982B94B}"/>
              </a:ext>
            </a:extLst>
          </p:cNvPr>
          <p:cNvSpPr/>
          <p:nvPr/>
        </p:nvSpPr>
        <p:spPr>
          <a:xfrm>
            <a:off x="9742715" y="5987142"/>
            <a:ext cx="401410" cy="36058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6" name="그림 55" descr="클립아트, 만화 영화, 이모티콘, 스마일리이(가) 표시된 사진&#10;&#10;자동 생성된 설명">
            <a:extLst>
              <a:ext uri="{FF2B5EF4-FFF2-40B4-BE49-F238E27FC236}">
                <a16:creationId xmlns:a16="http://schemas.microsoft.com/office/drawing/2014/main" id="{EE360E32-F38F-3FE5-ABE6-DBA2B64D7D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95857" y="5835423"/>
            <a:ext cx="612322" cy="664029"/>
          </a:xfrm>
          <a:prstGeom prst="rect">
            <a:avLst/>
          </a:prstGeom>
        </p:spPr>
      </p:pic>
      <p:sp>
        <p:nvSpPr>
          <p:cNvPr id="57" name="양쪽 대괄호 56">
            <a:extLst>
              <a:ext uri="{FF2B5EF4-FFF2-40B4-BE49-F238E27FC236}">
                <a16:creationId xmlns:a16="http://schemas.microsoft.com/office/drawing/2014/main" id="{229B7E3F-DD6C-CB78-357D-14E79A8BCAE6}"/>
              </a:ext>
            </a:extLst>
          </p:cNvPr>
          <p:cNvSpPr/>
          <p:nvPr/>
        </p:nvSpPr>
        <p:spPr>
          <a:xfrm>
            <a:off x="6625318" y="5924549"/>
            <a:ext cx="2077811" cy="55381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하기 기호 57">
            <a:extLst>
              <a:ext uri="{FF2B5EF4-FFF2-40B4-BE49-F238E27FC236}">
                <a16:creationId xmlns:a16="http://schemas.microsoft.com/office/drawing/2014/main" id="{07B7C2A1-5030-5148-970F-2F93EF8C126D}"/>
              </a:ext>
            </a:extLst>
          </p:cNvPr>
          <p:cNvSpPr/>
          <p:nvPr/>
        </p:nvSpPr>
        <p:spPr>
          <a:xfrm>
            <a:off x="8783410" y="5939517"/>
            <a:ext cx="421821" cy="469446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2F36B4-A3F9-4C36-03A9-841BED583780}"/>
              </a:ext>
            </a:extLst>
          </p:cNvPr>
          <p:cNvSpPr txBox="1"/>
          <p:nvPr/>
        </p:nvSpPr>
        <p:spPr>
          <a:xfrm>
            <a:off x="9266463" y="5925909"/>
            <a:ext cx="4150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b="1">
                <a:ea typeface="맑은 고딕"/>
              </a:rPr>
              <a:t>3</a:t>
            </a:r>
            <a:endParaRPr lang="ko-KR" sz="3200" b="1"/>
          </a:p>
        </p:txBody>
      </p:sp>
    </p:spTree>
    <p:extLst>
      <p:ext uri="{BB962C8B-B14F-4D97-AF65-F5344CB8AC3E}">
        <p14:creationId xmlns:p14="http://schemas.microsoft.com/office/powerpoint/2010/main" val="118721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A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35E2A33-57D7-8818-528B-4824317197CD}"/>
              </a:ext>
            </a:extLst>
          </p:cNvPr>
          <p:cNvSpPr/>
          <p:nvPr/>
        </p:nvSpPr>
        <p:spPr>
          <a:xfrm>
            <a:off x="292497" y="1139770"/>
            <a:ext cx="11613695" cy="53778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988422-49C7-0492-2CD5-B58A2525C9B0}"/>
              </a:ext>
            </a:extLst>
          </p:cNvPr>
          <p:cNvSpPr/>
          <p:nvPr/>
        </p:nvSpPr>
        <p:spPr>
          <a:xfrm>
            <a:off x="3474158" y="454797"/>
            <a:ext cx="5247967" cy="4731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스테이지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AFC68-9A09-E2D1-AE25-8708891863E7}"/>
              </a:ext>
            </a:extLst>
          </p:cNvPr>
          <p:cNvSpPr txBox="1"/>
          <p:nvPr/>
        </p:nvSpPr>
        <p:spPr>
          <a:xfrm>
            <a:off x="3333749" y="1673678"/>
            <a:ext cx="1149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설원</a:t>
            </a:r>
          </a:p>
        </p:txBody>
      </p:sp>
      <p:pic>
        <p:nvPicPr>
          <p:cNvPr id="6" name="그림 5" descr="스크린샷, 블루, 마조렐 블루, 텍스트이(가) 표시된 사진&#10;&#10;자동 생성된 설명">
            <a:extLst>
              <a:ext uri="{FF2B5EF4-FFF2-40B4-BE49-F238E27FC236}">
                <a16:creationId xmlns:a16="http://schemas.microsoft.com/office/drawing/2014/main" id="{6FA75B05-D076-96FF-8AB9-81B20383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58" y="2206399"/>
            <a:ext cx="1877785" cy="2547257"/>
          </a:xfrm>
          <a:prstGeom prst="rect">
            <a:avLst/>
          </a:prstGeom>
        </p:spPr>
      </p:pic>
      <p:pic>
        <p:nvPicPr>
          <p:cNvPr id="7" name="그림 6" descr="스크린샷, 텍스트, 직사각형, 도표이(가) 표시된 사진&#10;&#10;자동 생성된 설명">
            <a:extLst>
              <a:ext uri="{FF2B5EF4-FFF2-40B4-BE49-F238E27FC236}">
                <a16:creationId xmlns:a16="http://schemas.microsoft.com/office/drawing/2014/main" id="{D004DB5A-E119-6A56-1875-8A20295E1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35" y="2204357"/>
            <a:ext cx="1959429" cy="2551340"/>
          </a:xfrm>
          <a:prstGeom prst="rect">
            <a:avLst/>
          </a:prstGeom>
        </p:spPr>
      </p:pic>
      <p:pic>
        <p:nvPicPr>
          <p:cNvPr id="8" name="그림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D030693C-7D56-2585-38A0-9308889D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358" y="2204357"/>
            <a:ext cx="1939018" cy="2598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B5828F-55B5-F6F7-31F8-7A80A2B3B306}"/>
              </a:ext>
            </a:extLst>
          </p:cNvPr>
          <p:cNvSpPr txBox="1"/>
          <p:nvPr/>
        </p:nvSpPr>
        <p:spPr>
          <a:xfrm>
            <a:off x="5463266" y="1673677"/>
            <a:ext cx="1149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사막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2001B-5456-B340-CE3F-3EAB6C6128D5}"/>
              </a:ext>
            </a:extLst>
          </p:cNvPr>
          <p:cNvSpPr txBox="1"/>
          <p:nvPr/>
        </p:nvSpPr>
        <p:spPr>
          <a:xfrm>
            <a:off x="7551962" y="1673677"/>
            <a:ext cx="1149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 숲</a:t>
            </a:r>
            <a:endParaRPr lang="ko-KR" dirty="0"/>
          </a:p>
        </p:txBody>
      </p:sp>
      <p:pic>
        <p:nvPicPr>
          <p:cNvPr id="14" name="그림 13" descr="텍스트, 그래픽 디자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3D6D2482-CAEE-5BAC-B521-D11EC55F0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52" y="2208439"/>
            <a:ext cx="2112554" cy="2549979"/>
          </a:xfrm>
          <a:prstGeom prst="rect">
            <a:avLst/>
          </a:prstGeom>
        </p:spPr>
      </p:pic>
      <p:pic>
        <p:nvPicPr>
          <p:cNvPr id="16" name="그림 15" descr="클립아트, 만화 영화, 이모티콘, 스마일리이(가) 표시된 사진&#10;&#10;자동 생성된 설명">
            <a:extLst>
              <a:ext uri="{FF2B5EF4-FFF2-40B4-BE49-F238E27FC236}">
                <a16:creationId xmlns:a16="http://schemas.microsoft.com/office/drawing/2014/main" id="{BB68C190-8927-1E83-ED60-1D1E69D92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339" y="2202317"/>
            <a:ext cx="2204358" cy="26030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D97215-FAEA-068E-5CD1-FE68071760B0}"/>
              </a:ext>
            </a:extLst>
          </p:cNvPr>
          <p:cNvSpPr txBox="1"/>
          <p:nvPr/>
        </p:nvSpPr>
        <p:spPr>
          <a:xfrm>
            <a:off x="938889" y="1673676"/>
            <a:ext cx="1272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타이틀</a:t>
            </a:r>
            <a:endParaRPr 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5553B4-6656-BC72-F7C5-A457012DFA8C}"/>
              </a:ext>
            </a:extLst>
          </p:cNvPr>
          <p:cNvSpPr txBox="1"/>
          <p:nvPr/>
        </p:nvSpPr>
        <p:spPr>
          <a:xfrm>
            <a:off x="9940016" y="1673677"/>
            <a:ext cx="1149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엔딩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552A5-C90C-943E-97B7-A712291DA9F0}"/>
              </a:ext>
            </a:extLst>
          </p:cNvPr>
          <p:cNvSpPr txBox="1"/>
          <p:nvPr/>
        </p:nvSpPr>
        <p:spPr>
          <a:xfrm>
            <a:off x="796013" y="5245550"/>
            <a:ext cx="5245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3개 </a:t>
            </a:r>
            <a:r>
              <a:rPr lang="ko-KR" altLang="en-US" dirty="0" err="1">
                <a:ea typeface="맑은 고딕"/>
              </a:rPr>
              <a:t>플레이어블</a:t>
            </a:r>
            <a:r>
              <a:rPr lang="ko-KR" altLang="en-US" dirty="0">
                <a:ea typeface="맑은 고딕"/>
              </a:rPr>
              <a:t> 스테이지 + 타이틀, 엔딩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2FC62-F79E-CA35-0B92-61EA86DB3FBC}"/>
              </a:ext>
            </a:extLst>
          </p:cNvPr>
          <p:cNvSpPr txBox="1"/>
          <p:nvPr/>
        </p:nvSpPr>
        <p:spPr>
          <a:xfrm>
            <a:off x="796013" y="5776229"/>
            <a:ext cx="5245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각 스테이지 마지막에는 포탈이 있다. </a:t>
            </a:r>
          </a:p>
        </p:txBody>
      </p:sp>
    </p:spTree>
    <p:extLst>
      <p:ext uri="{BB962C8B-B14F-4D97-AF65-F5344CB8AC3E}">
        <p14:creationId xmlns:p14="http://schemas.microsoft.com/office/powerpoint/2010/main" val="243917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A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BDDFD2C-F2DD-4426-B9BE-488E8343A1CE}"/>
              </a:ext>
            </a:extLst>
          </p:cNvPr>
          <p:cNvSpPr/>
          <p:nvPr/>
        </p:nvSpPr>
        <p:spPr>
          <a:xfrm>
            <a:off x="510209" y="1289448"/>
            <a:ext cx="5510893" cy="5432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지연 60">
            <a:extLst>
              <a:ext uri="{FF2B5EF4-FFF2-40B4-BE49-F238E27FC236}">
                <a16:creationId xmlns:a16="http://schemas.microsoft.com/office/drawing/2014/main" id="{AE1A952B-8E4E-B274-F2D8-5326BFC90DC1}"/>
              </a:ext>
            </a:extLst>
          </p:cNvPr>
          <p:cNvSpPr/>
          <p:nvPr/>
        </p:nvSpPr>
        <p:spPr>
          <a:xfrm rot="16200000">
            <a:off x="2741838" y="-1108982"/>
            <a:ext cx="1047751" cy="5517692"/>
          </a:xfrm>
          <a:prstGeom prst="flowChartDelay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2E60B3-D177-7FAF-F7B5-830700715B5D}"/>
              </a:ext>
            </a:extLst>
          </p:cNvPr>
          <p:cNvSpPr/>
          <p:nvPr/>
        </p:nvSpPr>
        <p:spPr>
          <a:xfrm>
            <a:off x="906873" y="3524581"/>
            <a:ext cx="2912806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맑은 고딕"/>
              </a:rPr>
              <a:t>SPACE BAR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DE070F-A723-35E2-5076-B11CD96B76FD}"/>
              </a:ext>
            </a:extLst>
          </p:cNvPr>
          <p:cNvSpPr/>
          <p:nvPr/>
        </p:nvSpPr>
        <p:spPr>
          <a:xfrm>
            <a:off x="2512037" y="2683319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FEAACBE5-903D-56B1-9672-CE4C442AEC0D}"/>
              </a:ext>
            </a:extLst>
          </p:cNvPr>
          <p:cNvSpPr/>
          <p:nvPr/>
        </p:nvSpPr>
        <p:spPr>
          <a:xfrm>
            <a:off x="2629644" y="2770028"/>
            <a:ext cx="356419" cy="3072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DF7B45-9977-9D2D-C093-E3D98DD08275}"/>
              </a:ext>
            </a:extLst>
          </p:cNvPr>
          <p:cNvSpPr/>
          <p:nvPr/>
        </p:nvSpPr>
        <p:spPr>
          <a:xfrm rot="10800000">
            <a:off x="3234008" y="2676328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4F6F813-DB2F-00EB-BEB5-D85C4561D2F9}"/>
              </a:ext>
            </a:extLst>
          </p:cNvPr>
          <p:cNvSpPr/>
          <p:nvPr/>
        </p:nvSpPr>
        <p:spPr>
          <a:xfrm rot="10800000">
            <a:off x="3349077" y="2770028"/>
            <a:ext cx="356419" cy="30725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7DE8D-8DE1-AE87-807A-37F6DD0D07FF}"/>
              </a:ext>
            </a:extLst>
          </p:cNvPr>
          <p:cNvSpPr txBox="1"/>
          <p:nvPr/>
        </p:nvSpPr>
        <p:spPr>
          <a:xfrm>
            <a:off x="3991297" y="3445694"/>
            <a:ext cx="20495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DLaM Display"/>
                <a:ea typeface="맑은 고딕"/>
                <a:cs typeface="ADLaM Display"/>
              </a:rPr>
              <a:t>점프 </a:t>
            </a:r>
            <a:endParaRPr lang="ko-KR" altLang="en-US" dirty="0">
              <a:latin typeface="ADLaM Display"/>
              <a:ea typeface="맑은 고딕" panose="020B0503020000020004" pitchFamily="34" charset="-127"/>
              <a:cs typeface="ADLaM Display"/>
            </a:endParaRPr>
          </a:p>
          <a:p>
            <a:r>
              <a:rPr lang="ko-KR" altLang="en-US" dirty="0">
                <a:latin typeface="ADLaM Display"/>
                <a:ea typeface="맑은 고딕"/>
                <a:cs typeface="ADLaM Display"/>
              </a:rPr>
              <a:t>길게 누르면 차지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988422-49C7-0492-2CD5-B58A2525C9B0}"/>
              </a:ext>
            </a:extLst>
          </p:cNvPr>
          <p:cNvSpPr/>
          <p:nvPr/>
        </p:nvSpPr>
        <p:spPr>
          <a:xfrm>
            <a:off x="3474158" y="454797"/>
            <a:ext cx="5247967" cy="4731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게임 설명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CBD27A-5F6D-CF28-50BD-25BC6ABB6424}"/>
              </a:ext>
            </a:extLst>
          </p:cNvPr>
          <p:cNvSpPr/>
          <p:nvPr/>
        </p:nvSpPr>
        <p:spPr>
          <a:xfrm>
            <a:off x="3221208" y="4263535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 err="1">
                <a:ea typeface="맑은 고딕"/>
              </a:rPr>
              <a:t>S</a:t>
            </a:r>
            <a:r>
              <a:rPr lang="ko-KR" altLang="en-US" sz="2400" b="1" dirty="0">
                <a:ea typeface="맑은 고딕"/>
              </a:rPr>
              <a:t>​</a:t>
            </a:r>
            <a:endParaRPr lang="ko-KR" dirty="0" err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5C04F0-1375-0EF8-0DEA-1F8069A003EB}"/>
              </a:ext>
            </a:extLst>
          </p:cNvPr>
          <p:cNvSpPr/>
          <p:nvPr/>
        </p:nvSpPr>
        <p:spPr>
          <a:xfrm>
            <a:off x="3221207" y="5004653"/>
            <a:ext cx="583790" cy="4916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 err="1">
                <a:ea typeface="맑은 고딕"/>
              </a:rPr>
              <a:t>Q</a:t>
            </a:r>
            <a:endParaRPr lang="ko-KR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4259A-2DE2-FB94-FDAC-33DA821D852B}"/>
              </a:ext>
            </a:extLst>
          </p:cNvPr>
          <p:cNvSpPr txBox="1"/>
          <p:nvPr/>
        </p:nvSpPr>
        <p:spPr>
          <a:xfrm>
            <a:off x="3991295" y="4388756"/>
            <a:ext cx="1178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DLaM Display"/>
                <a:ea typeface="맑은 고딕"/>
                <a:cs typeface="ADLaM Display"/>
              </a:rPr>
              <a:t>게임 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EF2FB-A5C9-74B3-69D4-79DBBC4D2EAD}"/>
              </a:ext>
            </a:extLst>
          </p:cNvPr>
          <p:cNvSpPr txBox="1"/>
          <p:nvPr/>
        </p:nvSpPr>
        <p:spPr>
          <a:xfrm>
            <a:off x="3991297" y="5068454"/>
            <a:ext cx="1178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DLaM Display"/>
                <a:ea typeface="맑은 고딕"/>
                <a:cs typeface="ADLaM Display"/>
              </a:rPr>
              <a:t>게임 종료</a:t>
            </a:r>
            <a:endParaRPr lang="ko-KR" altLang="en-US" dirty="0">
              <a:latin typeface="ADLaM Display"/>
              <a:cs typeface="ADLaM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5348B-61ED-DDC4-B966-D7C6B5136269}"/>
              </a:ext>
            </a:extLst>
          </p:cNvPr>
          <p:cNvSpPr txBox="1"/>
          <p:nvPr/>
        </p:nvSpPr>
        <p:spPr>
          <a:xfrm>
            <a:off x="3991297" y="2770142"/>
            <a:ext cx="1178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ADLaM Display"/>
                <a:ea typeface="맑은 고딕"/>
                <a:cs typeface="ADLaM Display"/>
              </a:rPr>
              <a:t>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7F7D2-E603-3400-80D7-61F03E67A436}"/>
              </a:ext>
            </a:extLst>
          </p:cNvPr>
          <p:cNvSpPr txBox="1"/>
          <p:nvPr/>
        </p:nvSpPr>
        <p:spPr>
          <a:xfrm>
            <a:off x="2735030" y="1510390"/>
            <a:ext cx="9729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조작법</a:t>
            </a:r>
            <a:endParaRPr lang="ko-KR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03F0D8A-8962-8D76-051E-75AE1876B76D}"/>
              </a:ext>
            </a:extLst>
          </p:cNvPr>
          <p:cNvSpPr/>
          <p:nvPr/>
        </p:nvSpPr>
        <p:spPr>
          <a:xfrm>
            <a:off x="6170781" y="1275841"/>
            <a:ext cx="5510893" cy="5432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지연 32">
            <a:extLst>
              <a:ext uri="{FF2B5EF4-FFF2-40B4-BE49-F238E27FC236}">
                <a16:creationId xmlns:a16="http://schemas.microsoft.com/office/drawing/2014/main" id="{19D0CCC6-CDED-DB28-C15F-319CEE3DF373}"/>
              </a:ext>
            </a:extLst>
          </p:cNvPr>
          <p:cNvSpPr/>
          <p:nvPr/>
        </p:nvSpPr>
        <p:spPr>
          <a:xfrm rot="16200000">
            <a:off x="8402409" y="-1122589"/>
            <a:ext cx="1047751" cy="5517692"/>
          </a:xfrm>
          <a:prstGeom prst="flowChartDelay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F5406D-2A4E-2A30-A948-FE2301E384A3}"/>
              </a:ext>
            </a:extLst>
          </p:cNvPr>
          <p:cNvSpPr txBox="1"/>
          <p:nvPr/>
        </p:nvSpPr>
        <p:spPr>
          <a:xfrm>
            <a:off x="7939762" y="1510391"/>
            <a:ext cx="19730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장애물 &amp; 아이템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FFE3162-BDE6-A1FE-5F7C-D59D6A14E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3" t="-2835" r="79967" b="-391"/>
          <a:stretch/>
        </p:blipFill>
        <p:spPr>
          <a:xfrm>
            <a:off x="6480188" y="2636750"/>
            <a:ext cx="433393" cy="448006"/>
          </a:xfrm>
          <a:prstGeom prst="rect">
            <a:avLst/>
          </a:prstGeom>
        </p:spPr>
      </p:pic>
      <p:pic>
        <p:nvPicPr>
          <p:cNvPr id="38" name="그림 37" descr="스크린샷, 별이(가) 표시된 사진&#10;&#10;자동 생성된 설명">
            <a:extLst>
              <a:ext uri="{FF2B5EF4-FFF2-40B4-BE49-F238E27FC236}">
                <a16:creationId xmlns:a16="http://schemas.microsoft.com/office/drawing/2014/main" id="{E37DFF31-86C3-BCA8-1BB4-08CCBF9B4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00" t="-679" r="52122" b="89813"/>
          <a:stretch/>
        </p:blipFill>
        <p:spPr>
          <a:xfrm>
            <a:off x="7068602" y="2644295"/>
            <a:ext cx="398248" cy="44712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A5FAB41-6F64-9F2F-7D62-0DB975E3DE31}"/>
              </a:ext>
            </a:extLst>
          </p:cNvPr>
          <p:cNvSpPr txBox="1"/>
          <p:nvPr/>
        </p:nvSpPr>
        <p:spPr>
          <a:xfrm>
            <a:off x="8378751" y="2637851"/>
            <a:ext cx="283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밟으면 미끄러집니다</a:t>
            </a:r>
            <a:endParaRPr lang="ko-KR" altLang="en-US" dirty="0"/>
          </a:p>
        </p:txBody>
      </p:sp>
      <p:pic>
        <p:nvPicPr>
          <p:cNvPr id="42" name="그림 41" descr="원, 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8B10BD9F-F783-574A-1367-D899F009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565" y="3612197"/>
            <a:ext cx="592208" cy="4514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3A4F8A3-F4A6-69FE-B966-AB4799C2FBDB}"/>
              </a:ext>
            </a:extLst>
          </p:cNvPr>
          <p:cNvSpPr txBox="1"/>
          <p:nvPr/>
        </p:nvSpPr>
        <p:spPr>
          <a:xfrm>
            <a:off x="8380114" y="3525549"/>
            <a:ext cx="3366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일정 시간마다   을 발사합니다</a:t>
            </a:r>
          </a:p>
          <a:p>
            <a:r>
              <a:rPr lang="ko-KR" altLang="en-US" dirty="0">
                <a:ea typeface="맑은 고딕"/>
              </a:rPr>
              <a:t>   </a:t>
            </a:r>
            <a:r>
              <a:rPr lang="ko-KR" altLang="en-US" dirty="0" err="1">
                <a:ea typeface="맑은 고딕"/>
              </a:rPr>
              <a:t>에</a:t>
            </a:r>
            <a:r>
              <a:rPr lang="ko-KR" altLang="en-US" dirty="0">
                <a:ea typeface="맑은 고딕"/>
              </a:rPr>
              <a:t> 맞으면 밀려납니다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48B91F1-BAD7-B336-CD46-1B79F60DED3A}"/>
              </a:ext>
            </a:extLst>
          </p:cNvPr>
          <p:cNvSpPr/>
          <p:nvPr/>
        </p:nvSpPr>
        <p:spPr>
          <a:xfrm>
            <a:off x="9974531" y="3609200"/>
            <a:ext cx="149057" cy="1558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7CF3B42-C3FE-4F50-746E-9628748F9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665" y="4569105"/>
            <a:ext cx="593346" cy="56730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BB0E516-9198-7318-E4D6-9095CE41DD1A}"/>
              </a:ext>
            </a:extLst>
          </p:cNvPr>
          <p:cNvSpPr txBox="1"/>
          <p:nvPr/>
        </p:nvSpPr>
        <p:spPr>
          <a:xfrm>
            <a:off x="8504960" y="4378878"/>
            <a:ext cx="283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2단 점프</a:t>
            </a:r>
          </a:p>
        </p:txBody>
      </p:sp>
      <p:pic>
        <p:nvPicPr>
          <p:cNvPr id="54" name="그림 53" descr="그래픽이(가) 표시된 사진&#10;&#10;자동 생성된 설명">
            <a:extLst>
              <a:ext uri="{FF2B5EF4-FFF2-40B4-BE49-F238E27FC236}">
                <a16:creationId xmlns:a16="http://schemas.microsoft.com/office/drawing/2014/main" id="{D1807DD2-6A0C-B6F8-AE32-B2507B8D7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636" y="5567570"/>
            <a:ext cx="588103" cy="5811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B8E7A01-EB8C-5995-45A6-2ADC744DD13C}"/>
              </a:ext>
            </a:extLst>
          </p:cNvPr>
          <p:cNvSpPr txBox="1"/>
          <p:nvPr/>
        </p:nvSpPr>
        <p:spPr>
          <a:xfrm>
            <a:off x="8504960" y="5378566"/>
            <a:ext cx="283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다음 스테이지로 이동</a:t>
            </a:r>
          </a:p>
        </p:txBody>
      </p:sp>
      <p:pic>
        <p:nvPicPr>
          <p:cNvPr id="58" name="그림 57" descr="다채로움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F490F1F-0132-D58D-6246-82ED3835E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9935" y="2642509"/>
            <a:ext cx="423182" cy="43679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045FB67-49C5-2B34-48B1-3E5D885257ED}"/>
              </a:ext>
            </a:extLst>
          </p:cNvPr>
          <p:cNvSpPr/>
          <p:nvPr/>
        </p:nvSpPr>
        <p:spPr>
          <a:xfrm>
            <a:off x="8504960" y="3901754"/>
            <a:ext cx="149057" cy="1558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712</cp:revision>
  <dcterms:created xsi:type="dcterms:W3CDTF">2024-06-15T13:59:51Z</dcterms:created>
  <dcterms:modified xsi:type="dcterms:W3CDTF">2024-06-16T07:33:37Z</dcterms:modified>
</cp:coreProperties>
</file>