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A9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F1EF3-CEA9-9220-5D0B-417AEB5F3A47}" v="856" dt="2024-06-15T22:10:41.703"/>
    <p1510:client id="{C02C69EB-AEF4-F579-76F4-7B98F009561B}" v="20" dt="2024-06-15T23:12:33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A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35E2A33-57D7-8818-528B-4824317197CD}"/>
              </a:ext>
            </a:extLst>
          </p:cNvPr>
          <p:cNvSpPr/>
          <p:nvPr/>
        </p:nvSpPr>
        <p:spPr>
          <a:xfrm>
            <a:off x="761943" y="1112556"/>
            <a:ext cx="10668000" cy="5432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988422-49C7-0492-2CD5-B58A2525C9B0}"/>
              </a:ext>
            </a:extLst>
          </p:cNvPr>
          <p:cNvSpPr/>
          <p:nvPr/>
        </p:nvSpPr>
        <p:spPr>
          <a:xfrm>
            <a:off x="3474158" y="454797"/>
            <a:ext cx="5247967" cy="47317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게임 설명</a:t>
            </a:r>
          </a:p>
        </p:txBody>
      </p:sp>
    </p:spTree>
    <p:extLst>
      <p:ext uri="{BB962C8B-B14F-4D97-AF65-F5344CB8AC3E}">
        <p14:creationId xmlns:p14="http://schemas.microsoft.com/office/powerpoint/2010/main" val="118721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A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35E2A33-57D7-8818-528B-4824317197CD}"/>
              </a:ext>
            </a:extLst>
          </p:cNvPr>
          <p:cNvSpPr/>
          <p:nvPr/>
        </p:nvSpPr>
        <p:spPr>
          <a:xfrm>
            <a:off x="761943" y="1112556"/>
            <a:ext cx="10668000" cy="5432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92E60B3-D177-7FAF-F7B5-830700715B5D}"/>
              </a:ext>
            </a:extLst>
          </p:cNvPr>
          <p:cNvSpPr/>
          <p:nvPr/>
        </p:nvSpPr>
        <p:spPr>
          <a:xfrm>
            <a:off x="1451160" y="2939473"/>
            <a:ext cx="2912806" cy="4916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a typeface="맑은 고딕"/>
              </a:rPr>
              <a:t>SPACE BAR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DE070F-A723-35E2-5076-B11CD96B76FD}"/>
              </a:ext>
            </a:extLst>
          </p:cNvPr>
          <p:cNvSpPr/>
          <p:nvPr/>
        </p:nvSpPr>
        <p:spPr>
          <a:xfrm>
            <a:off x="3049520" y="1846479"/>
            <a:ext cx="583790" cy="4916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FEAACBE5-903D-56B1-9672-CE4C442AEC0D}"/>
              </a:ext>
            </a:extLst>
          </p:cNvPr>
          <p:cNvSpPr/>
          <p:nvPr/>
        </p:nvSpPr>
        <p:spPr>
          <a:xfrm>
            <a:off x="3167127" y="1933188"/>
            <a:ext cx="356419" cy="3072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DF7B45-9977-9D2D-C093-E3D98DD08275}"/>
              </a:ext>
            </a:extLst>
          </p:cNvPr>
          <p:cNvSpPr/>
          <p:nvPr/>
        </p:nvSpPr>
        <p:spPr>
          <a:xfrm rot="10800000">
            <a:off x="3771491" y="1839488"/>
            <a:ext cx="583790" cy="4916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04F6F813-DB2F-00EB-BEB5-D85C4561D2F9}"/>
              </a:ext>
            </a:extLst>
          </p:cNvPr>
          <p:cNvSpPr/>
          <p:nvPr/>
        </p:nvSpPr>
        <p:spPr>
          <a:xfrm rot="10800000">
            <a:off x="3886560" y="1933188"/>
            <a:ext cx="356419" cy="3072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7DE8D-8DE1-AE87-807A-37F6DD0D07FF}"/>
              </a:ext>
            </a:extLst>
          </p:cNvPr>
          <p:cNvSpPr txBox="1"/>
          <p:nvPr/>
        </p:nvSpPr>
        <p:spPr>
          <a:xfrm>
            <a:off x="6590262" y="3003461"/>
            <a:ext cx="2348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latin typeface="ADLaM Display"/>
                <a:ea typeface="맑은 고딕"/>
                <a:cs typeface="ADLaM Display"/>
              </a:rPr>
              <a:t>점프</a:t>
            </a:r>
            <a:endParaRPr lang="ko-KR" altLang="en-US" dirty="0">
              <a:latin typeface="ADLaM Display"/>
              <a:cs typeface="ADLaM Display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988422-49C7-0492-2CD5-B58A2525C9B0}"/>
              </a:ext>
            </a:extLst>
          </p:cNvPr>
          <p:cNvSpPr/>
          <p:nvPr/>
        </p:nvSpPr>
        <p:spPr>
          <a:xfrm>
            <a:off x="3474158" y="454797"/>
            <a:ext cx="5247967" cy="47317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게임 설명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CBD27A-5F6D-CF28-50BD-25BC6ABB6424}"/>
              </a:ext>
            </a:extLst>
          </p:cNvPr>
          <p:cNvSpPr/>
          <p:nvPr/>
        </p:nvSpPr>
        <p:spPr>
          <a:xfrm>
            <a:off x="3779102" y="4107052"/>
            <a:ext cx="583790" cy="4916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 err="1">
                <a:ea typeface="맑은 고딕"/>
              </a:rPr>
              <a:t>S</a:t>
            </a:r>
            <a:r>
              <a:rPr lang="ko-KR" altLang="en-US" sz="2400" b="1" dirty="0">
                <a:ea typeface="맑은 고딕"/>
              </a:rPr>
              <a:t>​</a:t>
            </a:r>
            <a:endParaRPr lang="ko-KR" dirty="0" err="1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5C04F0-1375-0EF8-0DEA-1F8069A003EB}"/>
              </a:ext>
            </a:extLst>
          </p:cNvPr>
          <p:cNvSpPr/>
          <p:nvPr/>
        </p:nvSpPr>
        <p:spPr>
          <a:xfrm>
            <a:off x="3779101" y="5263188"/>
            <a:ext cx="583790" cy="4916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 err="1">
                <a:ea typeface="맑은 고딕"/>
              </a:rPr>
              <a:t>Q</a:t>
            </a:r>
            <a:endParaRPr lang="ko-KR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4259A-2DE2-FB94-FDAC-33DA821D852B}"/>
              </a:ext>
            </a:extLst>
          </p:cNvPr>
          <p:cNvSpPr txBox="1"/>
          <p:nvPr/>
        </p:nvSpPr>
        <p:spPr>
          <a:xfrm>
            <a:off x="6590261" y="4171041"/>
            <a:ext cx="2348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DLaM Display"/>
                <a:ea typeface="맑은 고딕"/>
                <a:cs typeface="ADLaM Display"/>
              </a:rPr>
              <a:t>게임 시작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AEF2FB-A5C9-74B3-69D4-79DBBC4D2EAD}"/>
              </a:ext>
            </a:extLst>
          </p:cNvPr>
          <p:cNvSpPr txBox="1"/>
          <p:nvPr/>
        </p:nvSpPr>
        <p:spPr>
          <a:xfrm>
            <a:off x="6590262" y="5320186"/>
            <a:ext cx="2348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DLaM Display"/>
                <a:ea typeface="맑은 고딕"/>
                <a:cs typeface="ADLaM Display"/>
              </a:rPr>
              <a:t>게임 종료</a:t>
            </a:r>
            <a:endParaRPr lang="ko-KR" altLang="en-US" dirty="0">
              <a:latin typeface="ADLaM Display"/>
              <a:cs typeface="ADLaM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5348B-61ED-DDC4-B966-D7C6B5136269}"/>
              </a:ext>
            </a:extLst>
          </p:cNvPr>
          <p:cNvSpPr txBox="1"/>
          <p:nvPr/>
        </p:nvSpPr>
        <p:spPr>
          <a:xfrm>
            <a:off x="6590262" y="1912892"/>
            <a:ext cx="2348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latin typeface="ADLaM Display"/>
                <a:ea typeface="맑은 고딕"/>
                <a:cs typeface="ADLaM Display"/>
              </a:rPr>
              <a:t>이동</a:t>
            </a:r>
            <a:endParaRPr lang="ko-KR" altLang="en-US" dirty="0">
              <a:latin typeface="ADLaM Display"/>
              <a:cs typeface="ADLaM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A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BF4FEDC-35FD-D671-4354-B021CCF35309}"/>
              </a:ext>
            </a:extLst>
          </p:cNvPr>
          <p:cNvSpPr/>
          <p:nvPr/>
        </p:nvSpPr>
        <p:spPr>
          <a:xfrm>
            <a:off x="761943" y="1098575"/>
            <a:ext cx="10668000" cy="5432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2637F-37B2-ADC9-60E9-78043979E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6" r="84862" b="-2325"/>
          <a:stretch/>
        </p:blipFill>
        <p:spPr>
          <a:xfrm>
            <a:off x="1649836" y="1690866"/>
            <a:ext cx="405080" cy="4532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76B967-2D0C-4664-1AA4-B81DE0BAF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3" t="-2835" r="79967" b="-391"/>
          <a:stretch/>
        </p:blipFill>
        <p:spPr>
          <a:xfrm>
            <a:off x="2915117" y="1697857"/>
            <a:ext cx="433393" cy="448006"/>
          </a:xfrm>
          <a:prstGeom prst="rect">
            <a:avLst/>
          </a:prstGeom>
        </p:spPr>
      </p:pic>
      <p:pic>
        <p:nvPicPr>
          <p:cNvPr id="6" name="그림 5" descr="스크린샷, 별이(가) 표시된 사진&#10;&#10;자동 생성된 설명">
            <a:extLst>
              <a:ext uri="{FF2B5EF4-FFF2-40B4-BE49-F238E27FC236}">
                <a16:creationId xmlns:a16="http://schemas.microsoft.com/office/drawing/2014/main" id="{5D3EFAF8-7399-F724-3EBF-41E8829561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59" t="-546" r="61791" b="89634"/>
          <a:stretch/>
        </p:blipFill>
        <p:spPr>
          <a:xfrm>
            <a:off x="2268580" y="1691420"/>
            <a:ext cx="372421" cy="449060"/>
          </a:xfrm>
          <a:prstGeom prst="rect">
            <a:avLst/>
          </a:prstGeom>
        </p:spPr>
      </p:pic>
      <p:pic>
        <p:nvPicPr>
          <p:cNvPr id="7" name="그림 6" descr="스크린샷, 별이(가) 표시된 사진&#10;&#10;자동 생성된 설명">
            <a:extLst>
              <a:ext uri="{FF2B5EF4-FFF2-40B4-BE49-F238E27FC236}">
                <a16:creationId xmlns:a16="http://schemas.microsoft.com/office/drawing/2014/main" id="{D58BDB08-CEF7-F11B-50FC-D84216493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00" t="-679" r="52122" b="89813"/>
          <a:stretch/>
        </p:blipFill>
        <p:spPr>
          <a:xfrm>
            <a:off x="3503531" y="1705402"/>
            <a:ext cx="398248" cy="4471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856DEE-EDF4-7252-B9E3-076D496A08B5}"/>
              </a:ext>
            </a:extLst>
          </p:cNvPr>
          <p:cNvSpPr txBox="1"/>
          <p:nvPr/>
        </p:nvSpPr>
        <p:spPr>
          <a:xfrm>
            <a:off x="6990823" y="1705762"/>
            <a:ext cx="2838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밟으면 미끄러집니다</a:t>
            </a:r>
            <a:endParaRPr lang="ko-KR" altLang="en-US" dirty="0"/>
          </a:p>
        </p:txBody>
      </p:sp>
      <p:pic>
        <p:nvPicPr>
          <p:cNvPr id="3" name="그림 2" descr="원, 다채로움, 스크린샷이(가) 표시된 사진&#10;&#10;자동 생성된 설명">
            <a:extLst>
              <a:ext uri="{FF2B5EF4-FFF2-40B4-BE49-F238E27FC236}">
                <a16:creationId xmlns:a16="http://schemas.microsoft.com/office/drawing/2014/main" id="{AEBFEF28-6C56-498E-F4DF-72D749C5B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976" y="2652893"/>
            <a:ext cx="592208" cy="451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7F0373-09C7-845F-DE5C-74AB6ABBDCCA}"/>
              </a:ext>
            </a:extLst>
          </p:cNvPr>
          <p:cNvSpPr txBox="1"/>
          <p:nvPr/>
        </p:nvSpPr>
        <p:spPr>
          <a:xfrm>
            <a:off x="7005792" y="2552639"/>
            <a:ext cx="3747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일정 시간마다   을 발사합니다</a:t>
            </a:r>
          </a:p>
          <a:p>
            <a:r>
              <a:rPr lang="ko-KR" altLang="en-US" dirty="0">
                <a:ea typeface="맑은 고딕"/>
              </a:rPr>
              <a:t>    </a:t>
            </a:r>
            <a:r>
              <a:rPr lang="ko-KR" altLang="en-US" dirty="0" err="1">
                <a:ea typeface="맑은 고딕"/>
              </a:rPr>
              <a:t>에</a:t>
            </a:r>
            <a:r>
              <a:rPr lang="ko-KR" altLang="en-US" dirty="0">
                <a:ea typeface="맑은 고딕"/>
              </a:rPr>
              <a:t> 맞으면 밀려납니다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0AE981A-1319-E1B0-C59D-7B9373F7BEFB}"/>
              </a:ext>
            </a:extLst>
          </p:cNvPr>
          <p:cNvSpPr/>
          <p:nvPr/>
        </p:nvSpPr>
        <p:spPr>
          <a:xfrm>
            <a:off x="8654639" y="2663503"/>
            <a:ext cx="230699" cy="230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8DAB9A-4DDD-DB69-3CED-C0ED24B30AF4}"/>
              </a:ext>
            </a:extLst>
          </p:cNvPr>
          <p:cNvSpPr/>
          <p:nvPr/>
        </p:nvSpPr>
        <p:spPr>
          <a:xfrm>
            <a:off x="7130639" y="2922163"/>
            <a:ext cx="230699" cy="230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D2886D-9C11-A327-E78E-8350CB23B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076" y="3609801"/>
            <a:ext cx="593346" cy="5673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46E3D2-EF89-6CC1-96BF-F7DBCA585D12}"/>
              </a:ext>
            </a:extLst>
          </p:cNvPr>
          <p:cNvSpPr txBox="1"/>
          <p:nvPr/>
        </p:nvSpPr>
        <p:spPr>
          <a:xfrm>
            <a:off x="7130639" y="3712128"/>
            <a:ext cx="2838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2단 점프</a:t>
            </a:r>
          </a:p>
        </p:txBody>
      </p:sp>
      <p:pic>
        <p:nvPicPr>
          <p:cNvPr id="18" name="그림 17" descr="그래픽이(가) 표시된 사진&#10;&#10;자동 생성된 설명">
            <a:extLst>
              <a:ext uri="{FF2B5EF4-FFF2-40B4-BE49-F238E27FC236}">
                <a16:creationId xmlns:a16="http://schemas.microsoft.com/office/drawing/2014/main" id="{81280D51-C696-96D5-E699-42625CE42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047" y="4608266"/>
            <a:ext cx="588103" cy="5811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7FEEBF-17EC-E455-D704-EABDFA0DC438}"/>
              </a:ext>
            </a:extLst>
          </p:cNvPr>
          <p:cNvSpPr txBox="1"/>
          <p:nvPr/>
        </p:nvSpPr>
        <p:spPr>
          <a:xfrm>
            <a:off x="7130639" y="4711816"/>
            <a:ext cx="2838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다음 스테이지로 이동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567D7A2-0C13-8A8D-3884-CF3D80B30A68}"/>
              </a:ext>
            </a:extLst>
          </p:cNvPr>
          <p:cNvSpPr/>
          <p:nvPr/>
        </p:nvSpPr>
        <p:spPr>
          <a:xfrm>
            <a:off x="3474158" y="454797"/>
            <a:ext cx="5247967" cy="47317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게임 설명</a:t>
            </a:r>
          </a:p>
        </p:txBody>
      </p:sp>
    </p:spTree>
    <p:extLst>
      <p:ext uri="{BB962C8B-B14F-4D97-AF65-F5344CB8AC3E}">
        <p14:creationId xmlns:p14="http://schemas.microsoft.com/office/powerpoint/2010/main" val="221282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304</cp:revision>
  <dcterms:created xsi:type="dcterms:W3CDTF">2024-06-15T13:59:51Z</dcterms:created>
  <dcterms:modified xsi:type="dcterms:W3CDTF">2024-06-15T23:12:43Z</dcterms:modified>
</cp:coreProperties>
</file>