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10" r:id="rId9"/>
    <p:sldId id="309" r:id="rId10"/>
    <p:sldId id="303" r:id="rId11"/>
    <p:sldId id="304" r:id="rId12"/>
    <p:sldId id="305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aggle.com/datasets/jonbrown/us-2020-traffic-accidents?resource=download&amp;select=acc_19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ww.chart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Car Accidents (2019)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Alexandre Maule, Sean smith, Isidore Lozano, Jonathan yang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EBA7B-5CC4-B744-D91C-DD539C41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5" y="933062"/>
            <a:ext cx="6932950" cy="4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B29C-C5AB-34C1-7866-8A26D13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23E3-EF04-B6B2-50BC-B84CC94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used 2019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looked at US car accidents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Didn’t investigate every detail regarding the accidents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Ex: Weather, Alcohol involvement, actions before accident, and number of people involved.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Not all accidents reported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Differences in population density per region.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7F8B-B2D2-9DDC-79B0-8AB13083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Questions?</a:t>
            </a:r>
          </a:p>
        </p:txBody>
      </p:sp>
      <p:pic>
        <p:nvPicPr>
          <p:cNvPr id="2050" name="Picture 2" descr="🔥 25+ Best Memes About Safest Car Ever | Safest Car Ever Memes">
            <a:extLst>
              <a:ext uri="{FF2B5EF4-FFF2-40B4-BE49-F238E27FC236}">
                <a16:creationId xmlns:a16="http://schemas.microsoft.com/office/drawing/2014/main" id="{794A3F6C-6785-FF7F-5969-B22114A3E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13659"/>
          <a:stretch/>
        </p:blipFill>
        <p:spPr bwMode="auto">
          <a:xfrm>
            <a:off x="3474720" y="2113565"/>
            <a:ext cx="4869180" cy="40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55EF2-4D58-8C47-3FDF-80E5EFAC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Resources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6E4DE-0FEA-9211-9564-86A231BD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NHTSA CRSS Accident Records (2016-2020)</a:t>
            </a:r>
          </a:p>
          <a:p>
            <a:r>
              <a:rPr lang="en-US" dirty="0">
                <a:hlinkClick r:id="rId3"/>
              </a:rPr>
              <a:t>US Traffic Accidents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JavaScript Library</a:t>
            </a:r>
          </a:p>
          <a:p>
            <a:r>
              <a:rPr lang="en-US" dirty="0">
                <a:hlinkClick r:id="rId4"/>
              </a:rPr>
              <a:t>Chart.js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Research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C3DD9-D255-22FE-7FE8-30760449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endParaRPr lang="en-US" dirty="0"/>
          </a:p>
          <a:p>
            <a:r>
              <a:rPr lang="en-US" dirty="0"/>
              <a:t>Does time influence the number of accidents?</a:t>
            </a:r>
          </a:p>
          <a:p>
            <a:endParaRPr lang="en-US" dirty="0"/>
          </a:p>
          <a:p>
            <a:r>
              <a:rPr lang="en-US" dirty="0"/>
              <a:t>Which Make gets into accidents more frequently? </a:t>
            </a:r>
          </a:p>
          <a:p>
            <a:endParaRPr lang="en-US" dirty="0"/>
          </a:p>
          <a:p>
            <a:r>
              <a:rPr lang="en-US" dirty="0"/>
              <a:t>What is the severity of damage and frequency of each region?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C9ED-8945-FBDC-D442-B22E17E7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15" y="2288255"/>
            <a:ext cx="2903621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Dataset/SQLite/Flask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33262-05A6-A308-A8D3-9C00C43F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Cleaning up the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SQLite database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Flask API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B4E17B4-3F52-B44E-F3D4-157CC20D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11837"/>
            <a:ext cx="2984205" cy="39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310-7D72-A957-F243-7CA311E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(Radar)</a:t>
            </a:r>
            <a:endParaRPr lang="en-US" dirty="0"/>
          </a:p>
        </p:txBody>
      </p:sp>
      <p:pic>
        <p:nvPicPr>
          <p:cNvPr id="7" name="Content Placeholder 6" descr="Chart, radar chart">
            <a:extLst>
              <a:ext uri="{FF2B5EF4-FFF2-40B4-BE49-F238E27FC236}">
                <a16:creationId xmlns:a16="http://schemas.microsoft.com/office/drawing/2014/main" id="{5FAA0333-F485-2FC7-F9FD-9C66F0642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456" y="1942828"/>
            <a:ext cx="6649088" cy="4407523"/>
          </a:xfrm>
        </p:spPr>
      </p:pic>
    </p:spTree>
    <p:extLst>
      <p:ext uri="{BB962C8B-B14F-4D97-AF65-F5344CB8AC3E}">
        <p14:creationId xmlns:p14="http://schemas.microsoft.com/office/powerpoint/2010/main" val="53282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039-1F12-EE65-4C30-8C59E292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(Donut)</a:t>
            </a:r>
            <a:endParaRPr lang="en-US" dirty="0"/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FF49ED85-B9C2-57AD-3F16-C7140222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16" y="1942044"/>
            <a:ext cx="6437968" cy="43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590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Chart.js (Bar)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A795A84-1E93-214A-21D2-9538F0E5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36" y="1987624"/>
            <a:ext cx="10058400" cy="42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A4A0-DDC8-93DE-C228-5D6A9F5D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solidFill>
                  <a:srgbClr val="FFC000"/>
                </a:solidFill>
              </a:rPr>
              <a:t>DEMO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0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897-0794-7F22-0FCC-BAD3F84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8BE1-A0EA-E3A3-5B25-2ECF91B5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1862"/>
          </a:xfrm>
        </p:spPr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r>
              <a:rPr lang="en-US" dirty="0">
                <a:solidFill>
                  <a:srgbClr val="FF0000"/>
                </a:solidFill>
              </a:rPr>
              <a:t>The southern region had the most car accidents in 2019. </a:t>
            </a:r>
          </a:p>
          <a:p>
            <a:r>
              <a:rPr lang="en-US" dirty="0"/>
              <a:t>Does time influence the number of accidents?</a:t>
            </a:r>
          </a:p>
          <a:p>
            <a:r>
              <a:rPr lang="en-US" dirty="0">
                <a:solidFill>
                  <a:srgbClr val="FF0000"/>
                </a:solidFill>
              </a:rPr>
              <a:t>Yes, there are clear indicators showing certain hours with a high rate of accidents. </a:t>
            </a:r>
          </a:p>
          <a:p>
            <a:r>
              <a:rPr lang="en-US" dirty="0"/>
              <a:t>Which Make gets into accidents more frequently? </a:t>
            </a:r>
          </a:p>
          <a:p>
            <a:r>
              <a:rPr lang="en-US" dirty="0">
                <a:solidFill>
                  <a:srgbClr val="FF0000"/>
                </a:solidFill>
              </a:rPr>
              <a:t>Ford vehicles were the top Make for accidents in 2019.</a:t>
            </a:r>
          </a:p>
          <a:p>
            <a:r>
              <a:rPr lang="en-US" dirty="0"/>
              <a:t>What is the severity of damage and frequency of each region?</a:t>
            </a:r>
          </a:p>
          <a:p>
            <a:r>
              <a:rPr lang="en-US" dirty="0">
                <a:solidFill>
                  <a:srgbClr val="FF0000"/>
                </a:solidFill>
              </a:rPr>
              <a:t>The most common severity in all four region was “No Injury”</a:t>
            </a:r>
          </a:p>
        </p:txBody>
      </p:sp>
    </p:spTree>
    <p:extLst>
      <p:ext uri="{BB962C8B-B14F-4D97-AF65-F5344CB8AC3E}">
        <p14:creationId xmlns:p14="http://schemas.microsoft.com/office/powerpoint/2010/main" val="385316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{C2A2B409-5404-4F0D-8F0D-F611A6F2B1B0}tf22712842_win32</Template>
  <TotalTime>234</TotalTime>
  <Words>252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  Project 3: Car Accidents (2019) </vt:lpstr>
      <vt:lpstr>Resources Used</vt:lpstr>
      <vt:lpstr>Research Questions</vt:lpstr>
      <vt:lpstr>Dataset/SQLite/Flask</vt:lpstr>
      <vt:lpstr>Chart.js (Radar)</vt:lpstr>
      <vt:lpstr>Chart.js (Donut)</vt:lpstr>
      <vt:lpstr>Chart.js (Bar)</vt:lpstr>
      <vt:lpstr>PowerPoint Presentation</vt:lpstr>
      <vt:lpstr>Conclusions</vt:lpstr>
      <vt:lpstr>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(2019)  </dc:title>
  <dc:creator>Lozano,Isidore (HHSC)</dc:creator>
  <cp:lastModifiedBy>Alexandre</cp:lastModifiedBy>
  <cp:revision>7</cp:revision>
  <dcterms:created xsi:type="dcterms:W3CDTF">2023-04-20T18:03:57Z</dcterms:created>
  <dcterms:modified xsi:type="dcterms:W3CDTF">2023-04-20T23:36:11Z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