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83B"/>
    <a:srgbClr val="000000"/>
    <a:srgbClr val="2A3E57"/>
    <a:srgbClr val="FF5995"/>
    <a:srgbClr val="930CF7"/>
    <a:srgbClr val="2DCBEF"/>
    <a:srgbClr val="7843B6"/>
    <a:srgbClr val="FFD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54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50D0-2C95-D9BF-C07D-EA77FD6FA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54761-0F08-4A58-C1DA-C8B1F422B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A9CE-B7BC-0556-2208-C6A93905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DCA9-D12D-4E48-82A9-F056E42E7B97}" type="datetimeFigureOut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CFBA2-8498-5E90-4200-22828809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7E84-C784-A517-30BC-63ECD346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9C34-80A7-4E8B-9691-2F9AFB31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97B5-7C5C-9AEC-ABAC-22F31781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E4206-E7F6-2150-6D6F-34AB00930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4FD2-8423-D4A3-68BA-9D5BF1C6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DCA9-D12D-4E48-82A9-F056E42E7B97}" type="datetimeFigureOut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03049-A14D-E76B-3F1D-757E78FD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34C6-D5AF-415A-B6A1-6F446AD7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9C34-80A7-4E8B-9691-2F9AFB31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ECE29-8FD1-6DBC-FCA3-B341C112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A25CA-D703-35B7-99A5-10021ECB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58796-5080-4876-7847-223878F6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DCA9-D12D-4E48-82A9-F056E42E7B97}" type="datetimeFigureOut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59325-5C2B-0276-B524-F4C128D6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03B9-7CB6-77F0-9E50-4CBBEA48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9C34-80A7-4E8B-9691-2F9AFB31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1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E6C3-D18E-1EEE-665B-C119C6BC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2A882-B22F-E294-79B3-68AE1289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2220-2B30-964F-4FA6-7EF1AE62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DCA9-D12D-4E48-82A9-F056E42E7B97}" type="datetimeFigureOut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9CB9-D728-78CF-E786-12CE36D6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22A2-71DD-B7D7-503B-274A7467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9C34-80A7-4E8B-9691-2F9AFB31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9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56E6-23DA-67F2-4820-5D5D5A9B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A5E0-E099-5281-DA56-6DD1A015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8BC9-CEDA-DF9B-26B8-17FF6DC4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DCA9-D12D-4E48-82A9-F056E42E7B97}" type="datetimeFigureOut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404D-4334-2680-D697-9EC8EAC4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CE60-6FE6-AB4C-D029-21924AAB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9C34-80A7-4E8B-9691-2F9AFB31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1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FD9D-83B1-2F24-71EA-D1E5BD10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4868-BB9F-3033-FFB4-D3A452818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11759-A70F-DD3C-E2A7-A1180F23C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5C171-3601-D563-193A-0B79FFE7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DCA9-D12D-4E48-82A9-F056E42E7B97}" type="datetimeFigureOut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77EE7-584D-2C56-3E4B-F5B5F975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B4F4E-1893-6078-2B09-68A3A0F0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9C34-80A7-4E8B-9691-2F9AFB31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C733-78CF-EA5E-0963-5AB4F27D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83F06-9191-AAB4-D771-6F660D58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02B0-1CD5-16D8-4449-236BA4C2C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D25B7-13A4-512C-BA88-010FABB69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1674C-145F-D8CE-6791-B1D10F2E5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79EE4-9FCC-EDDF-5ACC-6EF5CEA9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DCA9-D12D-4E48-82A9-F056E42E7B97}" type="datetimeFigureOut">
              <a:rPr lang="en-US" smtClean="0"/>
              <a:t>21-Oct-23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B58F-9FE5-0790-F9FE-9EF7E425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A97EF-3621-6D02-B111-AFC378DC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9C34-80A7-4E8B-9691-2F9AFB31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5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DCF8-3B29-71E0-54E6-3B50FCF6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D5377-B351-6F4E-C59B-8718B8A3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DCA9-D12D-4E48-82A9-F056E42E7B97}" type="datetimeFigureOut">
              <a:rPr lang="en-US" smtClean="0"/>
              <a:t>21-Oct-23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B0185-1050-8123-0D72-A1DC443F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0F96F-1366-C7BE-E0E6-EDCD3557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9C34-80A7-4E8B-9691-2F9AFB31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4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44187-6B49-B7C5-59F2-1D06CD9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DCA9-D12D-4E48-82A9-F056E42E7B97}" type="datetimeFigureOut">
              <a:rPr lang="en-US" smtClean="0"/>
              <a:t>21-Oct-23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4EB4F-4CC8-9F3F-193B-43AD6B0A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59E28-5BB6-DCAC-15C7-2B8DD5FE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9C34-80A7-4E8B-9691-2F9AFB31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8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C778-74CE-A46C-8D76-113BA158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8B2D-2483-A57F-1981-0259BCAA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7E6D-FE2D-CF1A-7717-444B3F305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5D754-EE2A-0F3D-AFC1-6E3AD004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DCA9-D12D-4E48-82A9-F056E42E7B97}" type="datetimeFigureOut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30E6B-970B-A0AB-2E90-5AB6CEF3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82338-5CE6-BC91-DE29-45853B0B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9C34-80A7-4E8B-9691-2F9AFB31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F478-F7D3-0E67-F941-5EDE257B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4A48-316E-2A01-9067-57B5B6708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46A8B-AEE4-5C39-F511-02CB0270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DA4D2-9A7D-068F-37C4-650DBEB1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DCA9-D12D-4E48-82A9-F056E42E7B97}" type="datetimeFigureOut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FD9F1-4786-57DB-1542-209DC215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42B23-E482-5371-1479-5A24D6E2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9C34-80A7-4E8B-9691-2F9AFB31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B2DE0-A458-7194-146B-C485B079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1A85-F9EC-2022-C951-7B4F9372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EAB8-C00D-05CB-6B8A-34C2B22BE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FDCA9-D12D-4E48-82A9-F056E42E7B97}" type="datetimeFigureOut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B506-193F-3F82-946A-57E362072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36C7-EDC3-C881-E2DF-E89012AFF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C9C34-80A7-4E8B-9691-2F9AFB31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0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Maker for Women in IT ">
            <a:extLst>
              <a:ext uri="{FF2B5EF4-FFF2-40B4-BE49-F238E27FC236}">
                <a16:creationId xmlns:a16="http://schemas.microsoft.com/office/drawing/2014/main" id="{2D759EEF-A678-26F4-6EF5-8395DB7EC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0" b="39244"/>
          <a:stretch/>
        </p:blipFill>
        <p:spPr bwMode="auto">
          <a:xfrm>
            <a:off x="2191834" y="223505"/>
            <a:ext cx="6858000" cy="13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ABBB-A756-42A1-F947-928D29F1C5D9}"/>
              </a:ext>
            </a:extLst>
          </p:cNvPr>
          <p:cNvSpPr/>
          <p:nvPr/>
        </p:nvSpPr>
        <p:spPr>
          <a:xfrm>
            <a:off x="3404020" y="3344407"/>
            <a:ext cx="4912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rgbClr val="930CF7"/>
                  </a:solidFill>
                </a:ln>
                <a:solidFill>
                  <a:srgbClr val="930CF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ndide" panose="02000400000000000000" pitchFamily="2" charset="0"/>
              </a:rPr>
              <a:t>ICT Fundamentals Quiz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D5C76-D777-1BE7-0E02-AEBB5F06C285}"/>
              </a:ext>
            </a:extLst>
          </p:cNvPr>
          <p:cNvSpPr/>
          <p:nvPr/>
        </p:nvSpPr>
        <p:spPr>
          <a:xfrm rot="20986520">
            <a:off x="2616688" y="2973347"/>
            <a:ext cx="123623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solidFill>
                  <a:srgbClr val="2A3E5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 MT" panose="02090707080505020304" pitchFamily="18" charset="0"/>
              </a:rPr>
              <a:t>“</a:t>
            </a:r>
            <a:endParaRPr lang="en-US" sz="13800" b="0" cap="none" spc="0" dirty="0">
              <a:ln w="0"/>
              <a:solidFill>
                <a:srgbClr val="2A3E5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ngravers MT" panose="0209070708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17D73-9D6E-5A27-69F7-656AD0F63687}"/>
              </a:ext>
            </a:extLst>
          </p:cNvPr>
          <p:cNvSpPr/>
          <p:nvPr/>
        </p:nvSpPr>
        <p:spPr>
          <a:xfrm>
            <a:off x="7939973" y="3065472"/>
            <a:ext cx="123623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rgbClr val="2A3E5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 MT" panose="02090707080505020304" pitchFamily="18" charset="0"/>
              </a:rPr>
              <a:t>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66FE8-38A1-72DB-B075-74439B327767}"/>
              </a:ext>
            </a:extLst>
          </p:cNvPr>
          <p:cNvSpPr/>
          <p:nvPr/>
        </p:nvSpPr>
        <p:spPr>
          <a:xfrm>
            <a:off x="6076130" y="4028672"/>
            <a:ext cx="24721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F083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en-US" sz="2400" b="0" cap="none" spc="0" dirty="0">
                <a:ln w="0"/>
                <a:solidFill>
                  <a:srgbClr val="FF599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MY LANGDY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5D8E71-43B1-88A8-3101-E51B16178029}"/>
              </a:ext>
            </a:extLst>
          </p:cNvPr>
          <p:cNvGrpSpPr/>
          <p:nvPr/>
        </p:nvGrpSpPr>
        <p:grpSpPr>
          <a:xfrm>
            <a:off x="1378204" y="4629299"/>
            <a:ext cx="705768" cy="810869"/>
            <a:chOff x="5643257" y="2712950"/>
            <a:chExt cx="705768" cy="81086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2D399A4-E689-999B-10D7-D75E1A43A235}"/>
                </a:ext>
              </a:extLst>
            </p:cNvPr>
            <p:cNvSpPr/>
            <p:nvPr/>
          </p:nvSpPr>
          <p:spPr>
            <a:xfrm>
              <a:off x="5643257" y="2763684"/>
              <a:ext cx="326311" cy="733365"/>
            </a:xfrm>
            <a:custGeom>
              <a:avLst/>
              <a:gdLst>
                <a:gd name="connsiteX0" fmla="*/ 0 w 779780"/>
                <a:gd name="connsiteY0" fmla="*/ 129966 h 1661160"/>
                <a:gd name="connsiteX1" fmla="*/ 129966 w 779780"/>
                <a:gd name="connsiteY1" fmla="*/ 0 h 1661160"/>
                <a:gd name="connsiteX2" fmla="*/ 649814 w 779780"/>
                <a:gd name="connsiteY2" fmla="*/ 0 h 1661160"/>
                <a:gd name="connsiteX3" fmla="*/ 779780 w 779780"/>
                <a:gd name="connsiteY3" fmla="*/ 129966 h 1661160"/>
                <a:gd name="connsiteX4" fmla="*/ 779780 w 779780"/>
                <a:gd name="connsiteY4" fmla="*/ 1531194 h 1661160"/>
                <a:gd name="connsiteX5" fmla="*/ 649814 w 779780"/>
                <a:gd name="connsiteY5" fmla="*/ 1661160 h 1661160"/>
                <a:gd name="connsiteX6" fmla="*/ 129966 w 779780"/>
                <a:gd name="connsiteY6" fmla="*/ 1661160 h 1661160"/>
                <a:gd name="connsiteX7" fmla="*/ 0 w 779780"/>
                <a:gd name="connsiteY7" fmla="*/ 1531194 h 1661160"/>
                <a:gd name="connsiteX8" fmla="*/ 0 w 779780"/>
                <a:gd name="connsiteY8" fmla="*/ 129966 h 1661160"/>
                <a:gd name="connsiteX0" fmla="*/ 0 w 779780"/>
                <a:gd name="connsiteY0" fmla="*/ 138547 h 1669741"/>
                <a:gd name="connsiteX1" fmla="*/ 129966 w 779780"/>
                <a:gd name="connsiteY1" fmla="*/ 8581 h 1669741"/>
                <a:gd name="connsiteX2" fmla="*/ 649814 w 779780"/>
                <a:gd name="connsiteY2" fmla="*/ 8581 h 1669741"/>
                <a:gd name="connsiteX3" fmla="*/ 734060 w 779780"/>
                <a:gd name="connsiteY3" fmla="*/ 36521 h 1669741"/>
                <a:gd name="connsiteX4" fmla="*/ 779780 w 779780"/>
                <a:gd name="connsiteY4" fmla="*/ 138547 h 1669741"/>
                <a:gd name="connsiteX5" fmla="*/ 779780 w 779780"/>
                <a:gd name="connsiteY5" fmla="*/ 1539775 h 1669741"/>
                <a:gd name="connsiteX6" fmla="*/ 649814 w 779780"/>
                <a:gd name="connsiteY6" fmla="*/ 1669741 h 1669741"/>
                <a:gd name="connsiteX7" fmla="*/ 129966 w 779780"/>
                <a:gd name="connsiteY7" fmla="*/ 1669741 h 1669741"/>
                <a:gd name="connsiteX8" fmla="*/ 0 w 779780"/>
                <a:gd name="connsiteY8" fmla="*/ 1539775 h 1669741"/>
                <a:gd name="connsiteX9" fmla="*/ 0 w 779780"/>
                <a:gd name="connsiteY9" fmla="*/ 138547 h 1669741"/>
                <a:gd name="connsiteX0" fmla="*/ 0 w 779780"/>
                <a:gd name="connsiteY0" fmla="*/ 143890 h 1675084"/>
                <a:gd name="connsiteX1" fmla="*/ 129966 w 779780"/>
                <a:gd name="connsiteY1" fmla="*/ 13924 h 1675084"/>
                <a:gd name="connsiteX2" fmla="*/ 649814 w 779780"/>
                <a:gd name="connsiteY2" fmla="*/ 13924 h 1675084"/>
                <a:gd name="connsiteX3" fmla="*/ 754380 w 779780"/>
                <a:gd name="connsiteY3" fmla="*/ 29164 h 1675084"/>
                <a:gd name="connsiteX4" fmla="*/ 779780 w 779780"/>
                <a:gd name="connsiteY4" fmla="*/ 143890 h 1675084"/>
                <a:gd name="connsiteX5" fmla="*/ 779780 w 779780"/>
                <a:gd name="connsiteY5" fmla="*/ 1545118 h 1675084"/>
                <a:gd name="connsiteX6" fmla="*/ 649814 w 779780"/>
                <a:gd name="connsiteY6" fmla="*/ 1675084 h 1675084"/>
                <a:gd name="connsiteX7" fmla="*/ 129966 w 779780"/>
                <a:gd name="connsiteY7" fmla="*/ 1675084 h 1675084"/>
                <a:gd name="connsiteX8" fmla="*/ 0 w 779780"/>
                <a:gd name="connsiteY8" fmla="*/ 1545118 h 1675084"/>
                <a:gd name="connsiteX9" fmla="*/ 0 w 779780"/>
                <a:gd name="connsiteY9" fmla="*/ 143890 h 1675084"/>
                <a:gd name="connsiteX0" fmla="*/ 0 w 779780"/>
                <a:gd name="connsiteY0" fmla="*/ 143890 h 1681283"/>
                <a:gd name="connsiteX1" fmla="*/ 129966 w 779780"/>
                <a:gd name="connsiteY1" fmla="*/ 13924 h 1681283"/>
                <a:gd name="connsiteX2" fmla="*/ 649814 w 779780"/>
                <a:gd name="connsiteY2" fmla="*/ 13924 h 1681283"/>
                <a:gd name="connsiteX3" fmla="*/ 754380 w 779780"/>
                <a:gd name="connsiteY3" fmla="*/ 29164 h 1681283"/>
                <a:gd name="connsiteX4" fmla="*/ 779780 w 779780"/>
                <a:gd name="connsiteY4" fmla="*/ 143890 h 1681283"/>
                <a:gd name="connsiteX5" fmla="*/ 779780 w 779780"/>
                <a:gd name="connsiteY5" fmla="*/ 1545118 h 1681283"/>
                <a:gd name="connsiteX6" fmla="*/ 736600 w 779780"/>
                <a:gd name="connsiteY6" fmla="*/ 1642065 h 1681283"/>
                <a:gd name="connsiteX7" fmla="*/ 649814 w 779780"/>
                <a:gd name="connsiteY7" fmla="*/ 1675084 h 1681283"/>
                <a:gd name="connsiteX8" fmla="*/ 129966 w 779780"/>
                <a:gd name="connsiteY8" fmla="*/ 1675084 h 1681283"/>
                <a:gd name="connsiteX9" fmla="*/ 0 w 779780"/>
                <a:gd name="connsiteY9" fmla="*/ 1545118 h 1681283"/>
                <a:gd name="connsiteX10" fmla="*/ 0 w 779780"/>
                <a:gd name="connsiteY10" fmla="*/ 143890 h 1681283"/>
                <a:gd name="connsiteX0" fmla="*/ 0 w 779780"/>
                <a:gd name="connsiteY0" fmla="*/ 143890 h 1693259"/>
                <a:gd name="connsiteX1" fmla="*/ 129966 w 779780"/>
                <a:gd name="connsiteY1" fmla="*/ 13924 h 1693259"/>
                <a:gd name="connsiteX2" fmla="*/ 649814 w 779780"/>
                <a:gd name="connsiteY2" fmla="*/ 13924 h 1693259"/>
                <a:gd name="connsiteX3" fmla="*/ 754380 w 779780"/>
                <a:gd name="connsiteY3" fmla="*/ 29164 h 1693259"/>
                <a:gd name="connsiteX4" fmla="*/ 779780 w 779780"/>
                <a:gd name="connsiteY4" fmla="*/ 143890 h 1693259"/>
                <a:gd name="connsiteX5" fmla="*/ 779780 w 779780"/>
                <a:gd name="connsiteY5" fmla="*/ 1545118 h 1693259"/>
                <a:gd name="connsiteX6" fmla="*/ 751840 w 779780"/>
                <a:gd name="connsiteY6" fmla="*/ 1670005 h 1693259"/>
                <a:gd name="connsiteX7" fmla="*/ 649814 w 779780"/>
                <a:gd name="connsiteY7" fmla="*/ 1675084 h 1693259"/>
                <a:gd name="connsiteX8" fmla="*/ 129966 w 779780"/>
                <a:gd name="connsiteY8" fmla="*/ 1675084 h 1693259"/>
                <a:gd name="connsiteX9" fmla="*/ 0 w 779780"/>
                <a:gd name="connsiteY9" fmla="*/ 1545118 h 1693259"/>
                <a:gd name="connsiteX10" fmla="*/ 0 w 779780"/>
                <a:gd name="connsiteY10" fmla="*/ 143890 h 169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9780" h="1693259">
                  <a:moveTo>
                    <a:pt x="0" y="143890"/>
                  </a:moveTo>
                  <a:cubicBezTo>
                    <a:pt x="0" y="72112"/>
                    <a:pt x="58188" y="13924"/>
                    <a:pt x="129966" y="13924"/>
                  </a:cubicBezTo>
                  <a:lnTo>
                    <a:pt x="649814" y="13924"/>
                  </a:lnTo>
                  <a:cubicBezTo>
                    <a:pt x="750496" y="18581"/>
                    <a:pt x="732719" y="7503"/>
                    <a:pt x="754380" y="29164"/>
                  </a:cubicBezTo>
                  <a:cubicBezTo>
                    <a:pt x="776041" y="50825"/>
                    <a:pt x="772160" y="-106652"/>
                    <a:pt x="779780" y="143890"/>
                  </a:cubicBezTo>
                  <a:lnTo>
                    <a:pt x="779780" y="1545118"/>
                  </a:lnTo>
                  <a:cubicBezTo>
                    <a:pt x="772583" y="1794814"/>
                    <a:pt x="773501" y="1648344"/>
                    <a:pt x="751840" y="1670005"/>
                  </a:cubicBezTo>
                  <a:cubicBezTo>
                    <a:pt x="730179" y="1691666"/>
                    <a:pt x="750920" y="1669581"/>
                    <a:pt x="649814" y="1675084"/>
                  </a:cubicBezTo>
                  <a:lnTo>
                    <a:pt x="129966" y="1675084"/>
                  </a:lnTo>
                  <a:cubicBezTo>
                    <a:pt x="58188" y="1675084"/>
                    <a:pt x="0" y="1616896"/>
                    <a:pt x="0" y="1545118"/>
                  </a:cubicBezTo>
                  <a:lnTo>
                    <a:pt x="0" y="143890"/>
                  </a:lnTo>
                  <a:close/>
                </a:path>
              </a:pathLst>
            </a:custGeom>
            <a:solidFill>
              <a:srgbClr val="FF599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D92700B-B5D7-7720-934F-0029561E1C6E}"/>
                </a:ext>
              </a:extLst>
            </p:cNvPr>
            <p:cNvSpPr/>
            <p:nvPr/>
          </p:nvSpPr>
          <p:spPr>
            <a:xfrm>
              <a:off x="5972224" y="2712950"/>
              <a:ext cx="326311" cy="810869"/>
            </a:xfrm>
            <a:custGeom>
              <a:avLst/>
              <a:gdLst>
                <a:gd name="connsiteX0" fmla="*/ 0 w 739140"/>
                <a:gd name="connsiteY0" fmla="*/ 123192 h 1879600"/>
                <a:gd name="connsiteX1" fmla="*/ 123192 w 739140"/>
                <a:gd name="connsiteY1" fmla="*/ 0 h 1879600"/>
                <a:gd name="connsiteX2" fmla="*/ 615948 w 739140"/>
                <a:gd name="connsiteY2" fmla="*/ 0 h 1879600"/>
                <a:gd name="connsiteX3" fmla="*/ 739140 w 739140"/>
                <a:gd name="connsiteY3" fmla="*/ 123192 h 1879600"/>
                <a:gd name="connsiteX4" fmla="*/ 739140 w 739140"/>
                <a:gd name="connsiteY4" fmla="*/ 1756408 h 1879600"/>
                <a:gd name="connsiteX5" fmla="*/ 615948 w 739140"/>
                <a:gd name="connsiteY5" fmla="*/ 1879600 h 1879600"/>
                <a:gd name="connsiteX6" fmla="*/ 123192 w 739140"/>
                <a:gd name="connsiteY6" fmla="*/ 1879600 h 1879600"/>
                <a:gd name="connsiteX7" fmla="*/ 0 w 739140"/>
                <a:gd name="connsiteY7" fmla="*/ 1756408 h 1879600"/>
                <a:gd name="connsiteX8" fmla="*/ 0 w 739140"/>
                <a:gd name="connsiteY8" fmla="*/ 123192 h 1879600"/>
                <a:gd name="connsiteX0" fmla="*/ 0 w 756920"/>
                <a:gd name="connsiteY0" fmla="*/ 158752 h 1879600"/>
                <a:gd name="connsiteX1" fmla="*/ 140972 w 756920"/>
                <a:gd name="connsiteY1" fmla="*/ 0 h 1879600"/>
                <a:gd name="connsiteX2" fmla="*/ 633728 w 756920"/>
                <a:gd name="connsiteY2" fmla="*/ 0 h 1879600"/>
                <a:gd name="connsiteX3" fmla="*/ 756920 w 756920"/>
                <a:gd name="connsiteY3" fmla="*/ 123192 h 1879600"/>
                <a:gd name="connsiteX4" fmla="*/ 756920 w 756920"/>
                <a:gd name="connsiteY4" fmla="*/ 1756408 h 1879600"/>
                <a:gd name="connsiteX5" fmla="*/ 633728 w 756920"/>
                <a:gd name="connsiteY5" fmla="*/ 1879600 h 1879600"/>
                <a:gd name="connsiteX6" fmla="*/ 140972 w 756920"/>
                <a:gd name="connsiteY6" fmla="*/ 1879600 h 1879600"/>
                <a:gd name="connsiteX7" fmla="*/ 17780 w 756920"/>
                <a:gd name="connsiteY7" fmla="*/ 1756408 h 1879600"/>
                <a:gd name="connsiteX8" fmla="*/ 0 w 756920"/>
                <a:gd name="connsiteY8" fmla="*/ 158752 h 1879600"/>
                <a:gd name="connsiteX0" fmla="*/ 0 w 756920"/>
                <a:gd name="connsiteY0" fmla="*/ 158752 h 1879600"/>
                <a:gd name="connsiteX1" fmla="*/ 217172 w 756920"/>
                <a:gd name="connsiteY1" fmla="*/ 17780 h 1879600"/>
                <a:gd name="connsiteX2" fmla="*/ 633728 w 756920"/>
                <a:gd name="connsiteY2" fmla="*/ 0 h 1879600"/>
                <a:gd name="connsiteX3" fmla="*/ 756920 w 756920"/>
                <a:gd name="connsiteY3" fmla="*/ 123192 h 1879600"/>
                <a:gd name="connsiteX4" fmla="*/ 756920 w 756920"/>
                <a:gd name="connsiteY4" fmla="*/ 1756408 h 1879600"/>
                <a:gd name="connsiteX5" fmla="*/ 633728 w 756920"/>
                <a:gd name="connsiteY5" fmla="*/ 1879600 h 1879600"/>
                <a:gd name="connsiteX6" fmla="*/ 140972 w 756920"/>
                <a:gd name="connsiteY6" fmla="*/ 1879600 h 1879600"/>
                <a:gd name="connsiteX7" fmla="*/ 17780 w 756920"/>
                <a:gd name="connsiteY7" fmla="*/ 1756408 h 1879600"/>
                <a:gd name="connsiteX8" fmla="*/ 0 w 756920"/>
                <a:gd name="connsiteY8" fmla="*/ 158752 h 1879600"/>
                <a:gd name="connsiteX0" fmla="*/ 0 w 756920"/>
                <a:gd name="connsiteY0" fmla="*/ 158752 h 1879600"/>
                <a:gd name="connsiteX1" fmla="*/ 257812 w 756920"/>
                <a:gd name="connsiteY1" fmla="*/ 30480 h 1879600"/>
                <a:gd name="connsiteX2" fmla="*/ 633728 w 756920"/>
                <a:gd name="connsiteY2" fmla="*/ 0 h 1879600"/>
                <a:gd name="connsiteX3" fmla="*/ 756920 w 756920"/>
                <a:gd name="connsiteY3" fmla="*/ 123192 h 1879600"/>
                <a:gd name="connsiteX4" fmla="*/ 756920 w 756920"/>
                <a:gd name="connsiteY4" fmla="*/ 1756408 h 1879600"/>
                <a:gd name="connsiteX5" fmla="*/ 633728 w 756920"/>
                <a:gd name="connsiteY5" fmla="*/ 1879600 h 1879600"/>
                <a:gd name="connsiteX6" fmla="*/ 140972 w 756920"/>
                <a:gd name="connsiteY6" fmla="*/ 1879600 h 1879600"/>
                <a:gd name="connsiteX7" fmla="*/ 17780 w 756920"/>
                <a:gd name="connsiteY7" fmla="*/ 1756408 h 1879600"/>
                <a:gd name="connsiteX8" fmla="*/ 0 w 756920"/>
                <a:gd name="connsiteY8" fmla="*/ 158752 h 1879600"/>
                <a:gd name="connsiteX0" fmla="*/ 0 w 756920"/>
                <a:gd name="connsiteY0" fmla="*/ 158752 h 1879600"/>
                <a:gd name="connsiteX1" fmla="*/ 283212 w 756920"/>
                <a:gd name="connsiteY1" fmla="*/ 45720 h 1879600"/>
                <a:gd name="connsiteX2" fmla="*/ 633728 w 756920"/>
                <a:gd name="connsiteY2" fmla="*/ 0 h 1879600"/>
                <a:gd name="connsiteX3" fmla="*/ 756920 w 756920"/>
                <a:gd name="connsiteY3" fmla="*/ 123192 h 1879600"/>
                <a:gd name="connsiteX4" fmla="*/ 756920 w 756920"/>
                <a:gd name="connsiteY4" fmla="*/ 1756408 h 1879600"/>
                <a:gd name="connsiteX5" fmla="*/ 633728 w 756920"/>
                <a:gd name="connsiteY5" fmla="*/ 1879600 h 1879600"/>
                <a:gd name="connsiteX6" fmla="*/ 140972 w 756920"/>
                <a:gd name="connsiteY6" fmla="*/ 1879600 h 1879600"/>
                <a:gd name="connsiteX7" fmla="*/ 17780 w 756920"/>
                <a:gd name="connsiteY7" fmla="*/ 1756408 h 1879600"/>
                <a:gd name="connsiteX8" fmla="*/ 0 w 756920"/>
                <a:gd name="connsiteY8" fmla="*/ 158752 h 1879600"/>
                <a:gd name="connsiteX0" fmla="*/ 0 w 756920"/>
                <a:gd name="connsiteY0" fmla="*/ 158752 h 1879600"/>
                <a:gd name="connsiteX1" fmla="*/ 311152 w 756920"/>
                <a:gd name="connsiteY1" fmla="*/ 93980 h 1879600"/>
                <a:gd name="connsiteX2" fmla="*/ 633728 w 756920"/>
                <a:gd name="connsiteY2" fmla="*/ 0 h 1879600"/>
                <a:gd name="connsiteX3" fmla="*/ 756920 w 756920"/>
                <a:gd name="connsiteY3" fmla="*/ 123192 h 1879600"/>
                <a:gd name="connsiteX4" fmla="*/ 756920 w 756920"/>
                <a:gd name="connsiteY4" fmla="*/ 1756408 h 1879600"/>
                <a:gd name="connsiteX5" fmla="*/ 633728 w 756920"/>
                <a:gd name="connsiteY5" fmla="*/ 1879600 h 1879600"/>
                <a:gd name="connsiteX6" fmla="*/ 140972 w 756920"/>
                <a:gd name="connsiteY6" fmla="*/ 1879600 h 1879600"/>
                <a:gd name="connsiteX7" fmla="*/ 17780 w 756920"/>
                <a:gd name="connsiteY7" fmla="*/ 1756408 h 1879600"/>
                <a:gd name="connsiteX8" fmla="*/ 0 w 756920"/>
                <a:gd name="connsiteY8" fmla="*/ 158752 h 1879600"/>
                <a:gd name="connsiteX0" fmla="*/ 0 w 756920"/>
                <a:gd name="connsiteY0" fmla="*/ 158752 h 1879600"/>
                <a:gd name="connsiteX1" fmla="*/ 311152 w 756920"/>
                <a:gd name="connsiteY1" fmla="*/ 50800 h 1879600"/>
                <a:gd name="connsiteX2" fmla="*/ 633728 w 756920"/>
                <a:gd name="connsiteY2" fmla="*/ 0 h 1879600"/>
                <a:gd name="connsiteX3" fmla="*/ 756920 w 756920"/>
                <a:gd name="connsiteY3" fmla="*/ 123192 h 1879600"/>
                <a:gd name="connsiteX4" fmla="*/ 756920 w 756920"/>
                <a:gd name="connsiteY4" fmla="*/ 1756408 h 1879600"/>
                <a:gd name="connsiteX5" fmla="*/ 633728 w 756920"/>
                <a:gd name="connsiteY5" fmla="*/ 1879600 h 1879600"/>
                <a:gd name="connsiteX6" fmla="*/ 140972 w 756920"/>
                <a:gd name="connsiteY6" fmla="*/ 1879600 h 1879600"/>
                <a:gd name="connsiteX7" fmla="*/ 17780 w 756920"/>
                <a:gd name="connsiteY7" fmla="*/ 1756408 h 1879600"/>
                <a:gd name="connsiteX8" fmla="*/ 0 w 756920"/>
                <a:gd name="connsiteY8" fmla="*/ 158752 h 1879600"/>
                <a:gd name="connsiteX0" fmla="*/ 0 w 756920"/>
                <a:gd name="connsiteY0" fmla="*/ 171452 h 1892300"/>
                <a:gd name="connsiteX1" fmla="*/ 311152 w 756920"/>
                <a:gd name="connsiteY1" fmla="*/ 63500 h 1892300"/>
                <a:gd name="connsiteX2" fmla="*/ 633728 w 756920"/>
                <a:gd name="connsiteY2" fmla="*/ 0 h 1892300"/>
                <a:gd name="connsiteX3" fmla="*/ 756920 w 756920"/>
                <a:gd name="connsiteY3" fmla="*/ 135892 h 1892300"/>
                <a:gd name="connsiteX4" fmla="*/ 756920 w 756920"/>
                <a:gd name="connsiteY4" fmla="*/ 1769108 h 1892300"/>
                <a:gd name="connsiteX5" fmla="*/ 633728 w 756920"/>
                <a:gd name="connsiteY5" fmla="*/ 1892300 h 1892300"/>
                <a:gd name="connsiteX6" fmla="*/ 140972 w 756920"/>
                <a:gd name="connsiteY6" fmla="*/ 1892300 h 1892300"/>
                <a:gd name="connsiteX7" fmla="*/ 17780 w 756920"/>
                <a:gd name="connsiteY7" fmla="*/ 1769108 h 1892300"/>
                <a:gd name="connsiteX8" fmla="*/ 0 w 756920"/>
                <a:gd name="connsiteY8" fmla="*/ 171452 h 1892300"/>
                <a:gd name="connsiteX0" fmla="*/ 0 w 756920"/>
                <a:gd name="connsiteY0" fmla="*/ 171452 h 1892300"/>
                <a:gd name="connsiteX1" fmla="*/ 311152 w 756920"/>
                <a:gd name="connsiteY1" fmla="*/ 63500 h 1892300"/>
                <a:gd name="connsiteX2" fmla="*/ 633728 w 756920"/>
                <a:gd name="connsiteY2" fmla="*/ 0 h 1892300"/>
                <a:gd name="connsiteX3" fmla="*/ 756920 w 756920"/>
                <a:gd name="connsiteY3" fmla="*/ 135892 h 1892300"/>
                <a:gd name="connsiteX4" fmla="*/ 756920 w 756920"/>
                <a:gd name="connsiteY4" fmla="*/ 1769108 h 1892300"/>
                <a:gd name="connsiteX5" fmla="*/ 633728 w 756920"/>
                <a:gd name="connsiteY5" fmla="*/ 1892300 h 1892300"/>
                <a:gd name="connsiteX6" fmla="*/ 140972 w 756920"/>
                <a:gd name="connsiteY6" fmla="*/ 1892300 h 1892300"/>
                <a:gd name="connsiteX7" fmla="*/ 17780 w 756920"/>
                <a:gd name="connsiteY7" fmla="*/ 1769108 h 1892300"/>
                <a:gd name="connsiteX8" fmla="*/ 0 w 756920"/>
                <a:gd name="connsiteY8" fmla="*/ 171452 h 1892300"/>
                <a:gd name="connsiteX0" fmla="*/ 0 w 756920"/>
                <a:gd name="connsiteY0" fmla="*/ 171452 h 1892300"/>
                <a:gd name="connsiteX1" fmla="*/ 311152 w 756920"/>
                <a:gd name="connsiteY1" fmla="*/ 63500 h 1892300"/>
                <a:gd name="connsiteX2" fmla="*/ 633728 w 756920"/>
                <a:gd name="connsiteY2" fmla="*/ 0 h 1892300"/>
                <a:gd name="connsiteX3" fmla="*/ 756920 w 756920"/>
                <a:gd name="connsiteY3" fmla="*/ 135892 h 1892300"/>
                <a:gd name="connsiteX4" fmla="*/ 756920 w 756920"/>
                <a:gd name="connsiteY4" fmla="*/ 1769108 h 1892300"/>
                <a:gd name="connsiteX5" fmla="*/ 633728 w 756920"/>
                <a:gd name="connsiteY5" fmla="*/ 1892300 h 1892300"/>
                <a:gd name="connsiteX6" fmla="*/ 140972 w 756920"/>
                <a:gd name="connsiteY6" fmla="*/ 1892300 h 1892300"/>
                <a:gd name="connsiteX7" fmla="*/ 17780 w 756920"/>
                <a:gd name="connsiteY7" fmla="*/ 1769108 h 1892300"/>
                <a:gd name="connsiteX8" fmla="*/ 0 w 756920"/>
                <a:gd name="connsiteY8" fmla="*/ 171452 h 1892300"/>
                <a:gd name="connsiteX0" fmla="*/ 0 w 777240"/>
                <a:gd name="connsiteY0" fmla="*/ 171452 h 1892300"/>
                <a:gd name="connsiteX1" fmla="*/ 311152 w 777240"/>
                <a:gd name="connsiteY1" fmla="*/ 63500 h 1892300"/>
                <a:gd name="connsiteX2" fmla="*/ 633728 w 777240"/>
                <a:gd name="connsiteY2" fmla="*/ 0 h 1892300"/>
                <a:gd name="connsiteX3" fmla="*/ 756920 w 777240"/>
                <a:gd name="connsiteY3" fmla="*/ 135892 h 1892300"/>
                <a:gd name="connsiteX4" fmla="*/ 777240 w 777240"/>
                <a:gd name="connsiteY4" fmla="*/ 1723388 h 1892300"/>
                <a:gd name="connsiteX5" fmla="*/ 633728 w 777240"/>
                <a:gd name="connsiteY5" fmla="*/ 1892300 h 1892300"/>
                <a:gd name="connsiteX6" fmla="*/ 140972 w 777240"/>
                <a:gd name="connsiteY6" fmla="*/ 1892300 h 1892300"/>
                <a:gd name="connsiteX7" fmla="*/ 17780 w 777240"/>
                <a:gd name="connsiteY7" fmla="*/ 1769108 h 1892300"/>
                <a:gd name="connsiteX8" fmla="*/ 0 w 777240"/>
                <a:gd name="connsiteY8" fmla="*/ 171452 h 1892300"/>
                <a:gd name="connsiteX0" fmla="*/ 0 w 777240"/>
                <a:gd name="connsiteY0" fmla="*/ 171452 h 1892300"/>
                <a:gd name="connsiteX1" fmla="*/ 311152 w 777240"/>
                <a:gd name="connsiteY1" fmla="*/ 63500 h 1892300"/>
                <a:gd name="connsiteX2" fmla="*/ 633728 w 777240"/>
                <a:gd name="connsiteY2" fmla="*/ 0 h 1892300"/>
                <a:gd name="connsiteX3" fmla="*/ 756920 w 777240"/>
                <a:gd name="connsiteY3" fmla="*/ 135892 h 1892300"/>
                <a:gd name="connsiteX4" fmla="*/ 777240 w 777240"/>
                <a:gd name="connsiteY4" fmla="*/ 1723388 h 1892300"/>
                <a:gd name="connsiteX5" fmla="*/ 633728 w 777240"/>
                <a:gd name="connsiteY5" fmla="*/ 1892300 h 1892300"/>
                <a:gd name="connsiteX6" fmla="*/ 140972 w 777240"/>
                <a:gd name="connsiteY6" fmla="*/ 1892300 h 1892300"/>
                <a:gd name="connsiteX7" fmla="*/ 12700 w 777240"/>
                <a:gd name="connsiteY7" fmla="*/ 1634488 h 1892300"/>
                <a:gd name="connsiteX8" fmla="*/ 0 w 777240"/>
                <a:gd name="connsiteY8" fmla="*/ 171452 h 1892300"/>
                <a:gd name="connsiteX0" fmla="*/ 0 w 777240"/>
                <a:gd name="connsiteY0" fmla="*/ 171452 h 1892300"/>
                <a:gd name="connsiteX1" fmla="*/ 311152 w 777240"/>
                <a:gd name="connsiteY1" fmla="*/ 63500 h 1892300"/>
                <a:gd name="connsiteX2" fmla="*/ 633728 w 777240"/>
                <a:gd name="connsiteY2" fmla="*/ 0 h 1892300"/>
                <a:gd name="connsiteX3" fmla="*/ 756920 w 777240"/>
                <a:gd name="connsiteY3" fmla="*/ 135892 h 1892300"/>
                <a:gd name="connsiteX4" fmla="*/ 777240 w 777240"/>
                <a:gd name="connsiteY4" fmla="*/ 1723388 h 1892300"/>
                <a:gd name="connsiteX5" fmla="*/ 633728 w 777240"/>
                <a:gd name="connsiteY5" fmla="*/ 1892300 h 1892300"/>
                <a:gd name="connsiteX6" fmla="*/ 54612 w 777240"/>
                <a:gd name="connsiteY6" fmla="*/ 1785620 h 1892300"/>
                <a:gd name="connsiteX7" fmla="*/ 12700 w 777240"/>
                <a:gd name="connsiteY7" fmla="*/ 1634488 h 1892300"/>
                <a:gd name="connsiteX8" fmla="*/ 0 w 777240"/>
                <a:gd name="connsiteY8" fmla="*/ 171452 h 1892300"/>
                <a:gd name="connsiteX0" fmla="*/ 0 w 777240"/>
                <a:gd name="connsiteY0" fmla="*/ 171452 h 1892300"/>
                <a:gd name="connsiteX1" fmla="*/ 311152 w 777240"/>
                <a:gd name="connsiteY1" fmla="*/ 63500 h 1892300"/>
                <a:gd name="connsiteX2" fmla="*/ 633728 w 777240"/>
                <a:gd name="connsiteY2" fmla="*/ 0 h 1892300"/>
                <a:gd name="connsiteX3" fmla="*/ 756920 w 777240"/>
                <a:gd name="connsiteY3" fmla="*/ 135892 h 1892300"/>
                <a:gd name="connsiteX4" fmla="*/ 777240 w 777240"/>
                <a:gd name="connsiteY4" fmla="*/ 1723388 h 1892300"/>
                <a:gd name="connsiteX5" fmla="*/ 633728 w 777240"/>
                <a:gd name="connsiteY5" fmla="*/ 1892300 h 1892300"/>
                <a:gd name="connsiteX6" fmla="*/ 54612 w 777240"/>
                <a:gd name="connsiteY6" fmla="*/ 1785620 h 1892300"/>
                <a:gd name="connsiteX7" fmla="*/ 12700 w 777240"/>
                <a:gd name="connsiteY7" fmla="*/ 1443988 h 1892300"/>
                <a:gd name="connsiteX8" fmla="*/ 0 w 777240"/>
                <a:gd name="connsiteY8" fmla="*/ 171452 h 1892300"/>
                <a:gd name="connsiteX0" fmla="*/ 0 w 777240"/>
                <a:gd name="connsiteY0" fmla="*/ 171452 h 1892300"/>
                <a:gd name="connsiteX1" fmla="*/ 311152 w 777240"/>
                <a:gd name="connsiteY1" fmla="*/ 63500 h 1892300"/>
                <a:gd name="connsiteX2" fmla="*/ 633728 w 777240"/>
                <a:gd name="connsiteY2" fmla="*/ 0 h 1892300"/>
                <a:gd name="connsiteX3" fmla="*/ 756920 w 777240"/>
                <a:gd name="connsiteY3" fmla="*/ 135892 h 1892300"/>
                <a:gd name="connsiteX4" fmla="*/ 777240 w 777240"/>
                <a:gd name="connsiteY4" fmla="*/ 1723388 h 1892300"/>
                <a:gd name="connsiteX5" fmla="*/ 646428 w 777240"/>
                <a:gd name="connsiteY5" fmla="*/ 1892300 h 1892300"/>
                <a:gd name="connsiteX6" fmla="*/ 54612 w 777240"/>
                <a:gd name="connsiteY6" fmla="*/ 1785620 h 1892300"/>
                <a:gd name="connsiteX7" fmla="*/ 12700 w 777240"/>
                <a:gd name="connsiteY7" fmla="*/ 1443988 h 1892300"/>
                <a:gd name="connsiteX8" fmla="*/ 0 w 777240"/>
                <a:gd name="connsiteY8" fmla="*/ 171452 h 1892300"/>
                <a:gd name="connsiteX0" fmla="*/ 0 w 777240"/>
                <a:gd name="connsiteY0" fmla="*/ 171452 h 1892300"/>
                <a:gd name="connsiteX1" fmla="*/ 311152 w 777240"/>
                <a:gd name="connsiteY1" fmla="*/ 63500 h 1892300"/>
                <a:gd name="connsiteX2" fmla="*/ 633728 w 777240"/>
                <a:gd name="connsiteY2" fmla="*/ 0 h 1892300"/>
                <a:gd name="connsiteX3" fmla="*/ 756920 w 777240"/>
                <a:gd name="connsiteY3" fmla="*/ 135892 h 1892300"/>
                <a:gd name="connsiteX4" fmla="*/ 777240 w 777240"/>
                <a:gd name="connsiteY4" fmla="*/ 1723388 h 1892300"/>
                <a:gd name="connsiteX5" fmla="*/ 646428 w 777240"/>
                <a:gd name="connsiteY5" fmla="*/ 1892300 h 1892300"/>
                <a:gd name="connsiteX6" fmla="*/ 46992 w 777240"/>
                <a:gd name="connsiteY6" fmla="*/ 1798320 h 1892300"/>
                <a:gd name="connsiteX7" fmla="*/ 12700 w 777240"/>
                <a:gd name="connsiteY7" fmla="*/ 1443988 h 1892300"/>
                <a:gd name="connsiteX8" fmla="*/ 0 w 777240"/>
                <a:gd name="connsiteY8" fmla="*/ 171452 h 1892300"/>
                <a:gd name="connsiteX0" fmla="*/ 0 w 777240"/>
                <a:gd name="connsiteY0" fmla="*/ 171452 h 1892300"/>
                <a:gd name="connsiteX1" fmla="*/ 311152 w 777240"/>
                <a:gd name="connsiteY1" fmla="*/ 63500 h 1892300"/>
                <a:gd name="connsiteX2" fmla="*/ 633728 w 777240"/>
                <a:gd name="connsiteY2" fmla="*/ 0 h 1892300"/>
                <a:gd name="connsiteX3" fmla="*/ 756920 w 777240"/>
                <a:gd name="connsiteY3" fmla="*/ 135892 h 1892300"/>
                <a:gd name="connsiteX4" fmla="*/ 777240 w 777240"/>
                <a:gd name="connsiteY4" fmla="*/ 1723388 h 1892300"/>
                <a:gd name="connsiteX5" fmla="*/ 646428 w 777240"/>
                <a:gd name="connsiteY5" fmla="*/ 1892300 h 1892300"/>
                <a:gd name="connsiteX6" fmla="*/ 46992 w 777240"/>
                <a:gd name="connsiteY6" fmla="*/ 1798320 h 1892300"/>
                <a:gd name="connsiteX7" fmla="*/ 12700 w 777240"/>
                <a:gd name="connsiteY7" fmla="*/ 1692908 h 1892300"/>
                <a:gd name="connsiteX8" fmla="*/ 0 w 777240"/>
                <a:gd name="connsiteY8" fmla="*/ 171452 h 189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40" h="1892300">
                  <a:moveTo>
                    <a:pt x="0" y="171452"/>
                  </a:moveTo>
                  <a:cubicBezTo>
                    <a:pt x="0" y="103415"/>
                    <a:pt x="243115" y="63500"/>
                    <a:pt x="311152" y="63500"/>
                  </a:cubicBezTo>
                  <a:cubicBezTo>
                    <a:pt x="418677" y="42333"/>
                    <a:pt x="472863" y="16087"/>
                    <a:pt x="633728" y="0"/>
                  </a:cubicBezTo>
                  <a:cubicBezTo>
                    <a:pt x="701765" y="0"/>
                    <a:pt x="756920" y="67855"/>
                    <a:pt x="756920" y="135892"/>
                  </a:cubicBezTo>
                  <a:lnTo>
                    <a:pt x="777240" y="1723388"/>
                  </a:lnTo>
                  <a:cubicBezTo>
                    <a:pt x="777240" y="1791425"/>
                    <a:pt x="714465" y="1892300"/>
                    <a:pt x="646428" y="1892300"/>
                  </a:cubicBezTo>
                  <a:lnTo>
                    <a:pt x="46992" y="1798320"/>
                  </a:lnTo>
                  <a:cubicBezTo>
                    <a:pt x="-21045" y="1798320"/>
                    <a:pt x="12700" y="1760945"/>
                    <a:pt x="12700" y="1692908"/>
                  </a:cubicBezTo>
                  <a:cubicBezTo>
                    <a:pt x="12700" y="1148503"/>
                    <a:pt x="0" y="715857"/>
                    <a:pt x="0" y="171452"/>
                  </a:cubicBezTo>
                  <a:close/>
                </a:path>
              </a:pathLst>
            </a:custGeom>
            <a:solidFill>
              <a:srgbClr val="FFDD4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7A8B4D-3419-61E8-DD3F-60011A1F8E09}"/>
                </a:ext>
              </a:extLst>
            </p:cNvPr>
            <p:cNvSpPr/>
            <p:nvPr/>
          </p:nvSpPr>
          <p:spPr>
            <a:xfrm>
              <a:off x="6293223" y="2763684"/>
              <a:ext cx="55802" cy="709400"/>
            </a:xfrm>
            <a:custGeom>
              <a:avLst/>
              <a:gdLst>
                <a:gd name="connsiteX0" fmla="*/ 0 w 106680"/>
                <a:gd name="connsiteY0" fmla="*/ 17780 h 1632985"/>
                <a:gd name="connsiteX1" fmla="*/ 17780 w 106680"/>
                <a:gd name="connsiteY1" fmla="*/ 0 h 1632985"/>
                <a:gd name="connsiteX2" fmla="*/ 88900 w 106680"/>
                <a:gd name="connsiteY2" fmla="*/ 0 h 1632985"/>
                <a:gd name="connsiteX3" fmla="*/ 106680 w 106680"/>
                <a:gd name="connsiteY3" fmla="*/ 17780 h 1632985"/>
                <a:gd name="connsiteX4" fmla="*/ 106680 w 106680"/>
                <a:gd name="connsiteY4" fmla="*/ 1615205 h 1632985"/>
                <a:gd name="connsiteX5" fmla="*/ 88900 w 106680"/>
                <a:gd name="connsiteY5" fmla="*/ 1632985 h 1632985"/>
                <a:gd name="connsiteX6" fmla="*/ 17780 w 106680"/>
                <a:gd name="connsiteY6" fmla="*/ 1632985 h 1632985"/>
                <a:gd name="connsiteX7" fmla="*/ 0 w 106680"/>
                <a:gd name="connsiteY7" fmla="*/ 1615205 h 1632985"/>
                <a:gd name="connsiteX8" fmla="*/ 0 w 106680"/>
                <a:gd name="connsiteY8" fmla="*/ 17780 h 1632985"/>
                <a:gd name="connsiteX0" fmla="*/ 0 w 120015"/>
                <a:gd name="connsiteY0" fmla="*/ 4057 h 1638312"/>
                <a:gd name="connsiteX1" fmla="*/ 31115 w 120015"/>
                <a:gd name="connsiteY1" fmla="*/ 5327 h 1638312"/>
                <a:gd name="connsiteX2" fmla="*/ 102235 w 120015"/>
                <a:gd name="connsiteY2" fmla="*/ 5327 h 1638312"/>
                <a:gd name="connsiteX3" fmla="*/ 120015 w 120015"/>
                <a:gd name="connsiteY3" fmla="*/ 23107 h 1638312"/>
                <a:gd name="connsiteX4" fmla="*/ 120015 w 120015"/>
                <a:gd name="connsiteY4" fmla="*/ 1620532 h 1638312"/>
                <a:gd name="connsiteX5" fmla="*/ 102235 w 120015"/>
                <a:gd name="connsiteY5" fmla="*/ 1638312 h 1638312"/>
                <a:gd name="connsiteX6" fmla="*/ 31115 w 120015"/>
                <a:gd name="connsiteY6" fmla="*/ 1638312 h 1638312"/>
                <a:gd name="connsiteX7" fmla="*/ 13335 w 120015"/>
                <a:gd name="connsiteY7" fmla="*/ 1620532 h 1638312"/>
                <a:gd name="connsiteX8" fmla="*/ 0 w 120015"/>
                <a:gd name="connsiteY8" fmla="*/ 4057 h 1638312"/>
                <a:gd name="connsiteX0" fmla="*/ 0 w 120015"/>
                <a:gd name="connsiteY0" fmla="*/ 3671 h 1637926"/>
                <a:gd name="connsiteX1" fmla="*/ 55880 w 120015"/>
                <a:gd name="connsiteY1" fmla="*/ 6846 h 1637926"/>
                <a:gd name="connsiteX2" fmla="*/ 102235 w 120015"/>
                <a:gd name="connsiteY2" fmla="*/ 4941 h 1637926"/>
                <a:gd name="connsiteX3" fmla="*/ 120015 w 120015"/>
                <a:gd name="connsiteY3" fmla="*/ 22721 h 1637926"/>
                <a:gd name="connsiteX4" fmla="*/ 120015 w 120015"/>
                <a:gd name="connsiteY4" fmla="*/ 1620146 h 1637926"/>
                <a:gd name="connsiteX5" fmla="*/ 102235 w 120015"/>
                <a:gd name="connsiteY5" fmla="*/ 1637926 h 1637926"/>
                <a:gd name="connsiteX6" fmla="*/ 31115 w 120015"/>
                <a:gd name="connsiteY6" fmla="*/ 1637926 h 1637926"/>
                <a:gd name="connsiteX7" fmla="*/ 13335 w 120015"/>
                <a:gd name="connsiteY7" fmla="*/ 1620146 h 1637926"/>
                <a:gd name="connsiteX8" fmla="*/ 0 w 120015"/>
                <a:gd name="connsiteY8" fmla="*/ 3671 h 1637926"/>
                <a:gd name="connsiteX0" fmla="*/ 0 w 121920"/>
                <a:gd name="connsiteY0" fmla="*/ 3671 h 1637926"/>
                <a:gd name="connsiteX1" fmla="*/ 55880 w 121920"/>
                <a:gd name="connsiteY1" fmla="*/ 6846 h 1637926"/>
                <a:gd name="connsiteX2" fmla="*/ 102235 w 121920"/>
                <a:gd name="connsiteY2" fmla="*/ 4941 h 1637926"/>
                <a:gd name="connsiteX3" fmla="*/ 121920 w 121920"/>
                <a:gd name="connsiteY3" fmla="*/ 36056 h 1637926"/>
                <a:gd name="connsiteX4" fmla="*/ 120015 w 121920"/>
                <a:gd name="connsiteY4" fmla="*/ 1620146 h 1637926"/>
                <a:gd name="connsiteX5" fmla="*/ 102235 w 121920"/>
                <a:gd name="connsiteY5" fmla="*/ 1637926 h 1637926"/>
                <a:gd name="connsiteX6" fmla="*/ 31115 w 121920"/>
                <a:gd name="connsiteY6" fmla="*/ 1637926 h 1637926"/>
                <a:gd name="connsiteX7" fmla="*/ 13335 w 121920"/>
                <a:gd name="connsiteY7" fmla="*/ 1620146 h 1637926"/>
                <a:gd name="connsiteX8" fmla="*/ 0 w 121920"/>
                <a:gd name="connsiteY8" fmla="*/ 3671 h 1637926"/>
                <a:gd name="connsiteX0" fmla="*/ 0 w 121920"/>
                <a:gd name="connsiteY0" fmla="*/ 3671 h 1637926"/>
                <a:gd name="connsiteX1" fmla="*/ 55880 w 121920"/>
                <a:gd name="connsiteY1" fmla="*/ 6846 h 1637926"/>
                <a:gd name="connsiteX2" fmla="*/ 102235 w 121920"/>
                <a:gd name="connsiteY2" fmla="*/ 12561 h 1637926"/>
                <a:gd name="connsiteX3" fmla="*/ 121920 w 121920"/>
                <a:gd name="connsiteY3" fmla="*/ 36056 h 1637926"/>
                <a:gd name="connsiteX4" fmla="*/ 120015 w 121920"/>
                <a:gd name="connsiteY4" fmla="*/ 1620146 h 1637926"/>
                <a:gd name="connsiteX5" fmla="*/ 102235 w 121920"/>
                <a:gd name="connsiteY5" fmla="*/ 1637926 h 1637926"/>
                <a:gd name="connsiteX6" fmla="*/ 31115 w 121920"/>
                <a:gd name="connsiteY6" fmla="*/ 1637926 h 1637926"/>
                <a:gd name="connsiteX7" fmla="*/ 13335 w 121920"/>
                <a:gd name="connsiteY7" fmla="*/ 1620146 h 1637926"/>
                <a:gd name="connsiteX8" fmla="*/ 0 w 121920"/>
                <a:gd name="connsiteY8" fmla="*/ 3671 h 1637926"/>
                <a:gd name="connsiteX0" fmla="*/ 0 w 133350"/>
                <a:gd name="connsiteY0" fmla="*/ 3671 h 1637926"/>
                <a:gd name="connsiteX1" fmla="*/ 55880 w 133350"/>
                <a:gd name="connsiteY1" fmla="*/ 6846 h 1637926"/>
                <a:gd name="connsiteX2" fmla="*/ 102235 w 133350"/>
                <a:gd name="connsiteY2" fmla="*/ 12561 h 1637926"/>
                <a:gd name="connsiteX3" fmla="*/ 121920 w 133350"/>
                <a:gd name="connsiteY3" fmla="*/ 36056 h 1637926"/>
                <a:gd name="connsiteX4" fmla="*/ 133350 w 133350"/>
                <a:gd name="connsiteY4" fmla="*/ 1580141 h 1637926"/>
                <a:gd name="connsiteX5" fmla="*/ 102235 w 133350"/>
                <a:gd name="connsiteY5" fmla="*/ 1637926 h 1637926"/>
                <a:gd name="connsiteX6" fmla="*/ 31115 w 133350"/>
                <a:gd name="connsiteY6" fmla="*/ 1637926 h 1637926"/>
                <a:gd name="connsiteX7" fmla="*/ 13335 w 133350"/>
                <a:gd name="connsiteY7" fmla="*/ 1620146 h 1637926"/>
                <a:gd name="connsiteX8" fmla="*/ 0 w 133350"/>
                <a:gd name="connsiteY8" fmla="*/ 3671 h 1637926"/>
                <a:gd name="connsiteX0" fmla="*/ 0 w 133350"/>
                <a:gd name="connsiteY0" fmla="*/ 3671 h 1637926"/>
                <a:gd name="connsiteX1" fmla="*/ 55880 w 133350"/>
                <a:gd name="connsiteY1" fmla="*/ 6846 h 1637926"/>
                <a:gd name="connsiteX2" fmla="*/ 102235 w 133350"/>
                <a:gd name="connsiteY2" fmla="*/ 12561 h 1637926"/>
                <a:gd name="connsiteX3" fmla="*/ 121920 w 133350"/>
                <a:gd name="connsiteY3" fmla="*/ 36056 h 1637926"/>
                <a:gd name="connsiteX4" fmla="*/ 133350 w 133350"/>
                <a:gd name="connsiteY4" fmla="*/ 1580141 h 1637926"/>
                <a:gd name="connsiteX5" fmla="*/ 102235 w 133350"/>
                <a:gd name="connsiteY5" fmla="*/ 1622686 h 1637926"/>
                <a:gd name="connsiteX6" fmla="*/ 31115 w 133350"/>
                <a:gd name="connsiteY6" fmla="*/ 1637926 h 1637926"/>
                <a:gd name="connsiteX7" fmla="*/ 13335 w 133350"/>
                <a:gd name="connsiteY7" fmla="*/ 1620146 h 1637926"/>
                <a:gd name="connsiteX8" fmla="*/ 0 w 133350"/>
                <a:gd name="connsiteY8" fmla="*/ 3671 h 1637926"/>
                <a:gd name="connsiteX0" fmla="*/ 0 w 133350"/>
                <a:gd name="connsiteY0" fmla="*/ 3671 h 1637926"/>
                <a:gd name="connsiteX1" fmla="*/ 55880 w 133350"/>
                <a:gd name="connsiteY1" fmla="*/ 6846 h 1637926"/>
                <a:gd name="connsiteX2" fmla="*/ 102235 w 133350"/>
                <a:gd name="connsiteY2" fmla="*/ 12561 h 1637926"/>
                <a:gd name="connsiteX3" fmla="*/ 121920 w 133350"/>
                <a:gd name="connsiteY3" fmla="*/ 36056 h 1637926"/>
                <a:gd name="connsiteX4" fmla="*/ 133350 w 133350"/>
                <a:gd name="connsiteY4" fmla="*/ 1580141 h 1637926"/>
                <a:gd name="connsiteX5" fmla="*/ 102235 w 133350"/>
                <a:gd name="connsiteY5" fmla="*/ 1607446 h 1637926"/>
                <a:gd name="connsiteX6" fmla="*/ 31115 w 133350"/>
                <a:gd name="connsiteY6" fmla="*/ 1637926 h 1637926"/>
                <a:gd name="connsiteX7" fmla="*/ 13335 w 133350"/>
                <a:gd name="connsiteY7" fmla="*/ 1620146 h 1637926"/>
                <a:gd name="connsiteX8" fmla="*/ 0 w 133350"/>
                <a:gd name="connsiteY8" fmla="*/ 3671 h 1637926"/>
                <a:gd name="connsiteX0" fmla="*/ 0 w 133350"/>
                <a:gd name="connsiteY0" fmla="*/ 3671 h 1637926"/>
                <a:gd name="connsiteX1" fmla="*/ 55880 w 133350"/>
                <a:gd name="connsiteY1" fmla="*/ 6846 h 1637926"/>
                <a:gd name="connsiteX2" fmla="*/ 102235 w 133350"/>
                <a:gd name="connsiteY2" fmla="*/ 12561 h 1637926"/>
                <a:gd name="connsiteX3" fmla="*/ 125730 w 133350"/>
                <a:gd name="connsiteY3" fmla="*/ 58916 h 1637926"/>
                <a:gd name="connsiteX4" fmla="*/ 133350 w 133350"/>
                <a:gd name="connsiteY4" fmla="*/ 1580141 h 1637926"/>
                <a:gd name="connsiteX5" fmla="*/ 102235 w 133350"/>
                <a:gd name="connsiteY5" fmla="*/ 1607446 h 1637926"/>
                <a:gd name="connsiteX6" fmla="*/ 31115 w 133350"/>
                <a:gd name="connsiteY6" fmla="*/ 1637926 h 1637926"/>
                <a:gd name="connsiteX7" fmla="*/ 13335 w 133350"/>
                <a:gd name="connsiteY7" fmla="*/ 1620146 h 1637926"/>
                <a:gd name="connsiteX8" fmla="*/ 0 w 133350"/>
                <a:gd name="connsiteY8" fmla="*/ 3671 h 1637926"/>
                <a:gd name="connsiteX0" fmla="*/ 0 w 133350"/>
                <a:gd name="connsiteY0" fmla="*/ 3671 h 1637926"/>
                <a:gd name="connsiteX1" fmla="*/ 55880 w 133350"/>
                <a:gd name="connsiteY1" fmla="*/ 6846 h 1637926"/>
                <a:gd name="connsiteX2" fmla="*/ 102235 w 133350"/>
                <a:gd name="connsiteY2" fmla="*/ 29706 h 1637926"/>
                <a:gd name="connsiteX3" fmla="*/ 125730 w 133350"/>
                <a:gd name="connsiteY3" fmla="*/ 58916 h 1637926"/>
                <a:gd name="connsiteX4" fmla="*/ 133350 w 133350"/>
                <a:gd name="connsiteY4" fmla="*/ 1580141 h 1637926"/>
                <a:gd name="connsiteX5" fmla="*/ 102235 w 133350"/>
                <a:gd name="connsiteY5" fmla="*/ 1607446 h 1637926"/>
                <a:gd name="connsiteX6" fmla="*/ 31115 w 133350"/>
                <a:gd name="connsiteY6" fmla="*/ 1637926 h 1637926"/>
                <a:gd name="connsiteX7" fmla="*/ 13335 w 133350"/>
                <a:gd name="connsiteY7" fmla="*/ 1620146 h 1637926"/>
                <a:gd name="connsiteX8" fmla="*/ 0 w 133350"/>
                <a:gd name="connsiteY8" fmla="*/ 3671 h 163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637926">
                  <a:moveTo>
                    <a:pt x="0" y="3671"/>
                  </a:moveTo>
                  <a:cubicBezTo>
                    <a:pt x="0" y="-6149"/>
                    <a:pt x="46060" y="6846"/>
                    <a:pt x="55880" y="6846"/>
                  </a:cubicBezTo>
                  <a:lnTo>
                    <a:pt x="102235" y="29706"/>
                  </a:lnTo>
                  <a:cubicBezTo>
                    <a:pt x="112055" y="29706"/>
                    <a:pt x="125730" y="49096"/>
                    <a:pt x="125730" y="58916"/>
                  </a:cubicBezTo>
                  <a:lnTo>
                    <a:pt x="133350" y="1580141"/>
                  </a:lnTo>
                  <a:cubicBezTo>
                    <a:pt x="133350" y="1589961"/>
                    <a:pt x="112055" y="1607446"/>
                    <a:pt x="102235" y="1607446"/>
                  </a:cubicBezTo>
                  <a:lnTo>
                    <a:pt x="31115" y="1637926"/>
                  </a:lnTo>
                  <a:cubicBezTo>
                    <a:pt x="21295" y="1637926"/>
                    <a:pt x="13335" y="1629966"/>
                    <a:pt x="13335" y="1620146"/>
                  </a:cubicBezTo>
                  <a:cubicBezTo>
                    <a:pt x="13335" y="1087671"/>
                    <a:pt x="0" y="536146"/>
                    <a:pt x="0" y="3671"/>
                  </a:cubicBezTo>
                  <a:close/>
                </a:path>
              </a:pathLst>
            </a:custGeom>
            <a:solidFill>
              <a:srgbClr val="2DCBE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51C102-2C42-C53B-F2A3-6C42C22E1A65}"/>
              </a:ext>
            </a:extLst>
          </p:cNvPr>
          <p:cNvGrpSpPr/>
          <p:nvPr/>
        </p:nvGrpSpPr>
        <p:grpSpPr>
          <a:xfrm>
            <a:off x="10348932" y="1164434"/>
            <a:ext cx="845312" cy="786640"/>
            <a:chOff x="10490322" y="2477766"/>
            <a:chExt cx="845312" cy="786640"/>
          </a:xfrm>
        </p:grpSpPr>
        <p:sp>
          <p:nvSpPr>
            <p:cNvPr id="18" name="Flowchart: Terminator 17">
              <a:extLst>
                <a:ext uri="{FF2B5EF4-FFF2-40B4-BE49-F238E27FC236}">
                  <a16:creationId xmlns:a16="http://schemas.microsoft.com/office/drawing/2014/main" id="{F35714E6-1F4D-8B2C-0B02-4992F9E251A8}"/>
                </a:ext>
              </a:extLst>
            </p:cNvPr>
            <p:cNvSpPr/>
            <p:nvPr/>
          </p:nvSpPr>
          <p:spPr>
            <a:xfrm rot="20699960">
              <a:off x="10490322" y="2832347"/>
              <a:ext cx="845312" cy="105047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609 w 21734"/>
                <a:gd name="connsiteY0" fmla="*/ 0 h 21600"/>
                <a:gd name="connsiteX1" fmla="*/ 18259 w 21734"/>
                <a:gd name="connsiteY1" fmla="*/ 0 h 21600"/>
                <a:gd name="connsiteX2" fmla="*/ 21734 w 21734"/>
                <a:gd name="connsiteY2" fmla="*/ 10800 h 21600"/>
                <a:gd name="connsiteX3" fmla="*/ 18259 w 21734"/>
                <a:gd name="connsiteY3" fmla="*/ 21600 h 21600"/>
                <a:gd name="connsiteX4" fmla="*/ 3609 w 21734"/>
                <a:gd name="connsiteY4" fmla="*/ 21600 h 21600"/>
                <a:gd name="connsiteX5" fmla="*/ 134 w 21734"/>
                <a:gd name="connsiteY5" fmla="*/ 10800 h 21600"/>
                <a:gd name="connsiteX6" fmla="*/ 994 w 21734"/>
                <a:gd name="connsiteY6" fmla="*/ 3842 h 21600"/>
                <a:gd name="connsiteX7" fmla="*/ 3609 w 21734"/>
                <a:gd name="connsiteY7" fmla="*/ 0 h 21600"/>
                <a:gd name="connsiteX0" fmla="*/ 3485 w 21610"/>
                <a:gd name="connsiteY0" fmla="*/ 0 h 21600"/>
                <a:gd name="connsiteX1" fmla="*/ 18135 w 21610"/>
                <a:gd name="connsiteY1" fmla="*/ 0 h 21600"/>
                <a:gd name="connsiteX2" fmla="*/ 21610 w 21610"/>
                <a:gd name="connsiteY2" fmla="*/ 10800 h 21600"/>
                <a:gd name="connsiteX3" fmla="*/ 18135 w 21610"/>
                <a:gd name="connsiteY3" fmla="*/ 21600 h 21600"/>
                <a:gd name="connsiteX4" fmla="*/ 3485 w 21610"/>
                <a:gd name="connsiteY4" fmla="*/ 21600 h 21600"/>
                <a:gd name="connsiteX5" fmla="*/ 623 w 21610"/>
                <a:gd name="connsiteY5" fmla="*/ 14261 h 21600"/>
                <a:gd name="connsiteX6" fmla="*/ 10 w 21610"/>
                <a:gd name="connsiteY6" fmla="*/ 10800 h 21600"/>
                <a:gd name="connsiteX7" fmla="*/ 870 w 21610"/>
                <a:gd name="connsiteY7" fmla="*/ 3842 h 21600"/>
                <a:gd name="connsiteX8" fmla="*/ 3485 w 21610"/>
                <a:gd name="connsiteY8" fmla="*/ 0 h 21600"/>
                <a:gd name="connsiteX0" fmla="*/ 3507 w 21632"/>
                <a:gd name="connsiteY0" fmla="*/ 0 h 21600"/>
                <a:gd name="connsiteX1" fmla="*/ 18157 w 21632"/>
                <a:gd name="connsiteY1" fmla="*/ 0 h 21600"/>
                <a:gd name="connsiteX2" fmla="*/ 21632 w 21632"/>
                <a:gd name="connsiteY2" fmla="*/ 10800 h 21600"/>
                <a:gd name="connsiteX3" fmla="*/ 18157 w 21632"/>
                <a:gd name="connsiteY3" fmla="*/ 21600 h 21600"/>
                <a:gd name="connsiteX4" fmla="*/ 3507 w 21632"/>
                <a:gd name="connsiteY4" fmla="*/ 21600 h 21600"/>
                <a:gd name="connsiteX5" fmla="*/ 516 w 21632"/>
                <a:gd name="connsiteY5" fmla="*/ 19660 h 21600"/>
                <a:gd name="connsiteX6" fmla="*/ 32 w 21632"/>
                <a:gd name="connsiteY6" fmla="*/ 10800 h 21600"/>
                <a:gd name="connsiteX7" fmla="*/ 892 w 21632"/>
                <a:gd name="connsiteY7" fmla="*/ 3842 h 21600"/>
                <a:gd name="connsiteX8" fmla="*/ 3507 w 21632"/>
                <a:gd name="connsiteY8" fmla="*/ 0 h 21600"/>
                <a:gd name="connsiteX0" fmla="*/ 3488 w 21613"/>
                <a:gd name="connsiteY0" fmla="*/ 0 h 21600"/>
                <a:gd name="connsiteX1" fmla="*/ 18138 w 21613"/>
                <a:gd name="connsiteY1" fmla="*/ 0 h 21600"/>
                <a:gd name="connsiteX2" fmla="*/ 21613 w 21613"/>
                <a:gd name="connsiteY2" fmla="*/ 10800 h 21600"/>
                <a:gd name="connsiteX3" fmla="*/ 18138 w 21613"/>
                <a:gd name="connsiteY3" fmla="*/ 21600 h 21600"/>
                <a:gd name="connsiteX4" fmla="*/ 3488 w 21613"/>
                <a:gd name="connsiteY4" fmla="*/ 21600 h 21600"/>
                <a:gd name="connsiteX5" fmla="*/ 497 w 21613"/>
                <a:gd name="connsiteY5" fmla="*/ 19660 h 21600"/>
                <a:gd name="connsiteX6" fmla="*/ 13 w 21613"/>
                <a:gd name="connsiteY6" fmla="*/ 10800 h 21600"/>
                <a:gd name="connsiteX7" fmla="*/ 591 w 21613"/>
                <a:gd name="connsiteY7" fmla="*/ 3234 h 21600"/>
                <a:gd name="connsiteX8" fmla="*/ 3488 w 21613"/>
                <a:gd name="connsiteY8" fmla="*/ 0 h 21600"/>
                <a:gd name="connsiteX0" fmla="*/ 3488 w 21741"/>
                <a:gd name="connsiteY0" fmla="*/ 0 h 21600"/>
                <a:gd name="connsiteX1" fmla="*/ 18138 w 21741"/>
                <a:gd name="connsiteY1" fmla="*/ 0 h 21600"/>
                <a:gd name="connsiteX2" fmla="*/ 21613 w 21741"/>
                <a:gd name="connsiteY2" fmla="*/ 10800 h 21600"/>
                <a:gd name="connsiteX3" fmla="*/ 20721 w 21741"/>
                <a:gd name="connsiteY3" fmla="*/ 16601 h 21600"/>
                <a:gd name="connsiteX4" fmla="*/ 18138 w 21741"/>
                <a:gd name="connsiteY4" fmla="*/ 21600 h 21600"/>
                <a:gd name="connsiteX5" fmla="*/ 3488 w 21741"/>
                <a:gd name="connsiteY5" fmla="*/ 21600 h 21600"/>
                <a:gd name="connsiteX6" fmla="*/ 497 w 21741"/>
                <a:gd name="connsiteY6" fmla="*/ 19660 h 21600"/>
                <a:gd name="connsiteX7" fmla="*/ 13 w 21741"/>
                <a:gd name="connsiteY7" fmla="*/ 10800 h 21600"/>
                <a:gd name="connsiteX8" fmla="*/ 591 w 21741"/>
                <a:gd name="connsiteY8" fmla="*/ 3234 h 21600"/>
                <a:gd name="connsiteX9" fmla="*/ 3488 w 21741"/>
                <a:gd name="connsiteY9" fmla="*/ 0 h 21600"/>
                <a:gd name="connsiteX0" fmla="*/ 3488 w 21614"/>
                <a:gd name="connsiteY0" fmla="*/ 0 h 21600"/>
                <a:gd name="connsiteX1" fmla="*/ 18138 w 21614"/>
                <a:gd name="connsiteY1" fmla="*/ 0 h 21600"/>
                <a:gd name="connsiteX2" fmla="*/ 20547 w 21614"/>
                <a:gd name="connsiteY2" fmla="*/ 3655 h 21600"/>
                <a:gd name="connsiteX3" fmla="*/ 21613 w 21614"/>
                <a:gd name="connsiteY3" fmla="*/ 10800 h 21600"/>
                <a:gd name="connsiteX4" fmla="*/ 20721 w 21614"/>
                <a:gd name="connsiteY4" fmla="*/ 16601 h 21600"/>
                <a:gd name="connsiteX5" fmla="*/ 18138 w 21614"/>
                <a:gd name="connsiteY5" fmla="*/ 21600 h 21600"/>
                <a:gd name="connsiteX6" fmla="*/ 3488 w 21614"/>
                <a:gd name="connsiteY6" fmla="*/ 21600 h 21600"/>
                <a:gd name="connsiteX7" fmla="*/ 497 w 21614"/>
                <a:gd name="connsiteY7" fmla="*/ 19660 h 21600"/>
                <a:gd name="connsiteX8" fmla="*/ 13 w 21614"/>
                <a:gd name="connsiteY8" fmla="*/ 10800 h 21600"/>
                <a:gd name="connsiteX9" fmla="*/ 591 w 21614"/>
                <a:gd name="connsiteY9" fmla="*/ 3234 h 21600"/>
                <a:gd name="connsiteX10" fmla="*/ 3488 w 21614"/>
                <a:gd name="connsiteY10" fmla="*/ 0 h 21600"/>
                <a:gd name="connsiteX0" fmla="*/ 3488 w 21614"/>
                <a:gd name="connsiteY0" fmla="*/ 0 h 21600"/>
                <a:gd name="connsiteX1" fmla="*/ 18138 w 21614"/>
                <a:gd name="connsiteY1" fmla="*/ 0 h 21600"/>
                <a:gd name="connsiteX2" fmla="*/ 20547 w 21614"/>
                <a:gd name="connsiteY2" fmla="*/ 3655 h 21600"/>
                <a:gd name="connsiteX3" fmla="*/ 21613 w 21614"/>
                <a:gd name="connsiteY3" fmla="*/ 10800 h 21600"/>
                <a:gd name="connsiteX4" fmla="*/ 20721 w 21614"/>
                <a:gd name="connsiteY4" fmla="*/ 16601 h 21600"/>
                <a:gd name="connsiteX5" fmla="*/ 18138 w 21614"/>
                <a:gd name="connsiteY5" fmla="*/ 21600 h 21600"/>
                <a:gd name="connsiteX6" fmla="*/ 3488 w 21614"/>
                <a:gd name="connsiteY6" fmla="*/ 21600 h 21600"/>
                <a:gd name="connsiteX7" fmla="*/ 497 w 21614"/>
                <a:gd name="connsiteY7" fmla="*/ 19660 h 21600"/>
                <a:gd name="connsiteX8" fmla="*/ 13 w 21614"/>
                <a:gd name="connsiteY8" fmla="*/ 10800 h 21600"/>
                <a:gd name="connsiteX9" fmla="*/ 591 w 21614"/>
                <a:gd name="connsiteY9" fmla="*/ 3234 h 21600"/>
                <a:gd name="connsiteX10" fmla="*/ 3488 w 21614"/>
                <a:gd name="connsiteY10" fmla="*/ 0 h 21600"/>
                <a:gd name="connsiteX0" fmla="*/ 3488 w 21642"/>
                <a:gd name="connsiteY0" fmla="*/ 0 h 21600"/>
                <a:gd name="connsiteX1" fmla="*/ 18138 w 21642"/>
                <a:gd name="connsiteY1" fmla="*/ 0 h 21600"/>
                <a:gd name="connsiteX2" fmla="*/ 20547 w 21642"/>
                <a:gd name="connsiteY2" fmla="*/ 3655 h 21600"/>
                <a:gd name="connsiteX3" fmla="*/ 21613 w 21642"/>
                <a:gd name="connsiteY3" fmla="*/ 10800 h 21600"/>
                <a:gd name="connsiteX4" fmla="*/ 21050 w 21642"/>
                <a:gd name="connsiteY4" fmla="*/ 17310 h 21600"/>
                <a:gd name="connsiteX5" fmla="*/ 18138 w 21642"/>
                <a:gd name="connsiteY5" fmla="*/ 21600 h 21600"/>
                <a:gd name="connsiteX6" fmla="*/ 3488 w 21642"/>
                <a:gd name="connsiteY6" fmla="*/ 21600 h 21600"/>
                <a:gd name="connsiteX7" fmla="*/ 497 w 21642"/>
                <a:gd name="connsiteY7" fmla="*/ 19660 h 21600"/>
                <a:gd name="connsiteX8" fmla="*/ 13 w 21642"/>
                <a:gd name="connsiteY8" fmla="*/ 10800 h 21600"/>
                <a:gd name="connsiteX9" fmla="*/ 591 w 21642"/>
                <a:gd name="connsiteY9" fmla="*/ 3234 h 21600"/>
                <a:gd name="connsiteX10" fmla="*/ 3488 w 21642"/>
                <a:gd name="connsiteY10" fmla="*/ 0 h 21600"/>
                <a:gd name="connsiteX0" fmla="*/ 3488 w 21630"/>
                <a:gd name="connsiteY0" fmla="*/ 0 h 21600"/>
                <a:gd name="connsiteX1" fmla="*/ 18138 w 21630"/>
                <a:gd name="connsiteY1" fmla="*/ 0 h 21600"/>
                <a:gd name="connsiteX2" fmla="*/ 20739 w 21630"/>
                <a:gd name="connsiteY2" fmla="*/ 2446 h 21600"/>
                <a:gd name="connsiteX3" fmla="*/ 21613 w 21630"/>
                <a:gd name="connsiteY3" fmla="*/ 10800 h 21600"/>
                <a:gd name="connsiteX4" fmla="*/ 21050 w 21630"/>
                <a:gd name="connsiteY4" fmla="*/ 17310 h 21600"/>
                <a:gd name="connsiteX5" fmla="*/ 18138 w 21630"/>
                <a:gd name="connsiteY5" fmla="*/ 21600 h 21600"/>
                <a:gd name="connsiteX6" fmla="*/ 3488 w 21630"/>
                <a:gd name="connsiteY6" fmla="*/ 21600 h 21600"/>
                <a:gd name="connsiteX7" fmla="*/ 497 w 21630"/>
                <a:gd name="connsiteY7" fmla="*/ 19660 h 21600"/>
                <a:gd name="connsiteX8" fmla="*/ 13 w 21630"/>
                <a:gd name="connsiteY8" fmla="*/ 10800 h 21600"/>
                <a:gd name="connsiteX9" fmla="*/ 591 w 21630"/>
                <a:gd name="connsiteY9" fmla="*/ 3234 h 21600"/>
                <a:gd name="connsiteX10" fmla="*/ 3488 w 21630"/>
                <a:gd name="connsiteY10" fmla="*/ 0 h 21600"/>
                <a:gd name="connsiteX0" fmla="*/ 3488 w 21657"/>
                <a:gd name="connsiteY0" fmla="*/ 0 h 21600"/>
                <a:gd name="connsiteX1" fmla="*/ 18138 w 21657"/>
                <a:gd name="connsiteY1" fmla="*/ 0 h 21600"/>
                <a:gd name="connsiteX2" fmla="*/ 20739 w 21657"/>
                <a:gd name="connsiteY2" fmla="*/ 2446 h 21600"/>
                <a:gd name="connsiteX3" fmla="*/ 21613 w 21657"/>
                <a:gd name="connsiteY3" fmla="*/ 10800 h 21600"/>
                <a:gd name="connsiteX4" fmla="*/ 21166 w 21657"/>
                <a:gd name="connsiteY4" fmla="*/ 18371 h 21600"/>
                <a:gd name="connsiteX5" fmla="*/ 18138 w 21657"/>
                <a:gd name="connsiteY5" fmla="*/ 21600 h 21600"/>
                <a:gd name="connsiteX6" fmla="*/ 3488 w 21657"/>
                <a:gd name="connsiteY6" fmla="*/ 21600 h 21600"/>
                <a:gd name="connsiteX7" fmla="*/ 497 w 21657"/>
                <a:gd name="connsiteY7" fmla="*/ 19660 h 21600"/>
                <a:gd name="connsiteX8" fmla="*/ 13 w 21657"/>
                <a:gd name="connsiteY8" fmla="*/ 10800 h 21600"/>
                <a:gd name="connsiteX9" fmla="*/ 591 w 21657"/>
                <a:gd name="connsiteY9" fmla="*/ 3234 h 21600"/>
                <a:gd name="connsiteX10" fmla="*/ 3488 w 21657"/>
                <a:gd name="connsiteY10" fmla="*/ 0 h 21600"/>
                <a:gd name="connsiteX0" fmla="*/ 3488 w 21615"/>
                <a:gd name="connsiteY0" fmla="*/ 0 h 21600"/>
                <a:gd name="connsiteX1" fmla="*/ 18138 w 21615"/>
                <a:gd name="connsiteY1" fmla="*/ 0 h 21600"/>
                <a:gd name="connsiteX2" fmla="*/ 20739 w 21615"/>
                <a:gd name="connsiteY2" fmla="*/ 2446 h 21600"/>
                <a:gd name="connsiteX3" fmla="*/ 21613 w 21615"/>
                <a:gd name="connsiteY3" fmla="*/ 10800 h 21600"/>
                <a:gd name="connsiteX4" fmla="*/ 20890 w 21615"/>
                <a:gd name="connsiteY4" fmla="*/ 20614 h 21600"/>
                <a:gd name="connsiteX5" fmla="*/ 18138 w 21615"/>
                <a:gd name="connsiteY5" fmla="*/ 21600 h 21600"/>
                <a:gd name="connsiteX6" fmla="*/ 3488 w 21615"/>
                <a:gd name="connsiteY6" fmla="*/ 21600 h 21600"/>
                <a:gd name="connsiteX7" fmla="*/ 497 w 21615"/>
                <a:gd name="connsiteY7" fmla="*/ 19660 h 21600"/>
                <a:gd name="connsiteX8" fmla="*/ 13 w 21615"/>
                <a:gd name="connsiteY8" fmla="*/ 10800 h 21600"/>
                <a:gd name="connsiteX9" fmla="*/ 591 w 21615"/>
                <a:gd name="connsiteY9" fmla="*/ 3234 h 21600"/>
                <a:gd name="connsiteX10" fmla="*/ 3488 w 21615"/>
                <a:gd name="connsiteY10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15" h="21600">
                  <a:moveTo>
                    <a:pt x="3488" y="0"/>
                  </a:moveTo>
                  <a:lnTo>
                    <a:pt x="18138" y="0"/>
                  </a:lnTo>
                  <a:cubicBezTo>
                    <a:pt x="20981" y="609"/>
                    <a:pt x="20160" y="646"/>
                    <a:pt x="20739" y="2446"/>
                  </a:cubicBezTo>
                  <a:cubicBezTo>
                    <a:pt x="21318" y="4246"/>
                    <a:pt x="21588" y="7772"/>
                    <a:pt x="21613" y="10800"/>
                  </a:cubicBezTo>
                  <a:cubicBezTo>
                    <a:pt x="21638" y="13828"/>
                    <a:pt x="21469" y="18814"/>
                    <a:pt x="20890" y="20614"/>
                  </a:cubicBezTo>
                  <a:cubicBezTo>
                    <a:pt x="20311" y="22414"/>
                    <a:pt x="21010" y="20767"/>
                    <a:pt x="18138" y="21600"/>
                  </a:cubicBezTo>
                  <a:lnTo>
                    <a:pt x="3488" y="21600"/>
                  </a:lnTo>
                  <a:cubicBezTo>
                    <a:pt x="569" y="20377"/>
                    <a:pt x="1076" y="21460"/>
                    <a:pt x="497" y="19660"/>
                  </a:cubicBezTo>
                  <a:cubicBezTo>
                    <a:pt x="-82" y="17860"/>
                    <a:pt x="-3" y="13538"/>
                    <a:pt x="13" y="10800"/>
                  </a:cubicBezTo>
                  <a:cubicBezTo>
                    <a:pt x="29" y="8062"/>
                    <a:pt x="12" y="5034"/>
                    <a:pt x="591" y="3234"/>
                  </a:cubicBezTo>
                  <a:cubicBezTo>
                    <a:pt x="1170" y="1434"/>
                    <a:pt x="611" y="640"/>
                    <a:pt x="3488" y="0"/>
                  </a:cubicBezTo>
                  <a:close/>
                </a:path>
              </a:pathLst>
            </a:custGeom>
            <a:solidFill>
              <a:srgbClr val="2A3E57"/>
            </a:solidFill>
            <a:ln>
              <a:solidFill>
                <a:srgbClr val="2A3E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7FD340-DD8A-59CC-B787-20C195842893}"/>
                </a:ext>
              </a:extLst>
            </p:cNvPr>
            <p:cNvSpPr/>
            <p:nvPr/>
          </p:nvSpPr>
          <p:spPr>
            <a:xfrm>
              <a:off x="10648950" y="2477766"/>
              <a:ext cx="295275" cy="296295"/>
            </a:xfrm>
            <a:prstGeom prst="ellipse">
              <a:avLst/>
            </a:prstGeom>
            <a:solidFill>
              <a:srgbClr val="7843B6"/>
            </a:solidFill>
            <a:ln>
              <a:solidFill>
                <a:srgbClr val="7843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C45530-E8D7-A36F-A7CA-E13AD3630052}"/>
                </a:ext>
              </a:extLst>
            </p:cNvPr>
            <p:cNvSpPr/>
            <p:nvPr/>
          </p:nvSpPr>
          <p:spPr>
            <a:xfrm>
              <a:off x="10823443" y="2988292"/>
              <a:ext cx="276225" cy="276114"/>
            </a:xfrm>
            <a:prstGeom prst="ellipse">
              <a:avLst/>
            </a:prstGeom>
            <a:solidFill>
              <a:srgbClr val="2DCBEF"/>
            </a:solidFill>
            <a:ln>
              <a:solidFill>
                <a:srgbClr val="2DCB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C660B44-2532-037C-4C88-5335B6F0C7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0" t="9247" r="13733" b="47797"/>
          <a:stretch/>
        </p:blipFill>
        <p:spPr>
          <a:xfrm>
            <a:off x="2761369" y="5661578"/>
            <a:ext cx="6288465" cy="1848859"/>
          </a:xfrm>
          <a:prstGeom prst="rect">
            <a:avLst/>
          </a:prstGeom>
        </p:spPr>
      </p:pic>
      <p:pic>
        <p:nvPicPr>
          <p:cNvPr id="1026" name="Picture 2" descr="Development Logo Creator Featuring Geometric Shapes for a Tech Startup">
            <a:extLst>
              <a:ext uri="{FF2B5EF4-FFF2-40B4-BE49-F238E27FC236}">
                <a16:creationId xmlns:a16="http://schemas.microsoft.com/office/drawing/2014/main" id="{A6CFBC2E-3196-4A19-859E-523AB5354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132" y="106133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24EF0A8-6455-2E3B-F02C-38A1499AE57E}"/>
              </a:ext>
            </a:extLst>
          </p:cNvPr>
          <p:cNvGrpSpPr/>
          <p:nvPr/>
        </p:nvGrpSpPr>
        <p:grpSpPr>
          <a:xfrm>
            <a:off x="5096802" y="2036485"/>
            <a:ext cx="1726709" cy="1336908"/>
            <a:chOff x="2719414" y="1832984"/>
            <a:chExt cx="1726709" cy="133690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61DB40F-DA5A-2954-ACB2-8206062DFEEC}"/>
                </a:ext>
              </a:extLst>
            </p:cNvPr>
            <p:cNvSpPr/>
            <p:nvPr/>
          </p:nvSpPr>
          <p:spPr>
            <a:xfrm>
              <a:off x="2719414" y="2455239"/>
              <a:ext cx="763512" cy="71465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7600C49-591E-FEB9-162C-323B897116D6}"/>
                </a:ext>
              </a:extLst>
            </p:cNvPr>
            <p:cNvSpPr/>
            <p:nvPr/>
          </p:nvSpPr>
          <p:spPr>
            <a:xfrm>
              <a:off x="3893139" y="2118277"/>
              <a:ext cx="552984" cy="640137"/>
            </a:xfrm>
            <a:custGeom>
              <a:avLst/>
              <a:gdLst>
                <a:gd name="connsiteX0" fmla="*/ 0 w 570885"/>
                <a:gd name="connsiteY0" fmla="*/ 0 h 640137"/>
                <a:gd name="connsiteX1" fmla="*/ 464193 w 570885"/>
                <a:gd name="connsiteY1" fmla="*/ 0 h 640137"/>
                <a:gd name="connsiteX2" fmla="*/ 570885 w 570885"/>
                <a:gd name="connsiteY2" fmla="*/ 106692 h 640137"/>
                <a:gd name="connsiteX3" fmla="*/ 570885 w 570885"/>
                <a:gd name="connsiteY3" fmla="*/ 533445 h 640137"/>
                <a:gd name="connsiteX4" fmla="*/ 464193 w 570885"/>
                <a:gd name="connsiteY4" fmla="*/ 640137 h 640137"/>
                <a:gd name="connsiteX5" fmla="*/ 339183 w 570885"/>
                <a:gd name="connsiteY5" fmla="*/ 640137 h 6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0885" h="640137">
                  <a:moveTo>
                    <a:pt x="0" y="0"/>
                  </a:moveTo>
                  <a:lnTo>
                    <a:pt x="464193" y="0"/>
                  </a:lnTo>
                  <a:cubicBezTo>
                    <a:pt x="523117" y="0"/>
                    <a:pt x="570885" y="47768"/>
                    <a:pt x="570885" y="106692"/>
                  </a:cubicBezTo>
                  <a:lnTo>
                    <a:pt x="570885" y="533445"/>
                  </a:lnTo>
                  <a:cubicBezTo>
                    <a:pt x="570885" y="592369"/>
                    <a:pt x="523117" y="640137"/>
                    <a:pt x="464193" y="640137"/>
                  </a:cubicBezTo>
                  <a:lnTo>
                    <a:pt x="339183" y="640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FABA770-86D1-94E5-7837-B4109727B3BF}"/>
                </a:ext>
              </a:extLst>
            </p:cNvPr>
            <p:cNvSpPr/>
            <p:nvPr/>
          </p:nvSpPr>
          <p:spPr>
            <a:xfrm>
              <a:off x="3370563" y="1832984"/>
              <a:ext cx="960223" cy="1262332"/>
            </a:xfrm>
            <a:custGeom>
              <a:avLst/>
              <a:gdLst>
                <a:gd name="connsiteX0" fmla="*/ 311448 w 929566"/>
                <a:gd name="connsiteY0" fmla="*/ 0 h 1166567"/>
                <a:gd name="connsiteX1" fmla="*/ 929566 w 929566"/>
                <a:gd name="connsiteY1" fmla="*/ 1166567 h 1166567"/>
                <a:gd name="connsiteX2" fmla="*/ 52136 w 929566"/>
                <a:gd name="connsiteY2" fmla="*/ 1166567 h 1166567"/>
                <a:gd name="connsiteX3" fmla="*/ 81501 w 929566"/>
                <a:gd name="connsiteY3" fmla="*/ 1134888 h 1166567"/>
                <a:gd name="connsiteX4" fmla="*/ 161718 w 929566"/>
                <a:gd name="connsiteY4" fmla="*/ 901143 h 1166567"/>
                <a:gd name="connsiteX5" fmla="*/ 24147 w 929566"/>
                <a:gd name="connsiteY5" fmla="*/ 605525 h 1166567"/>
                <a:gd name="connsiteX6" fmla="*/ 0 w 929566"/>
                <a:gd name="connsiteY6" fmla="*/ 587792 h 116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9566" h="1166567">
                  <a:moveTo>
                    <a:pt x="311448" y="0"/>
                  </a:moveTo>
                  <a:lnTo>
                    <a:pt x="929566" y="1166567"/>
                  </a:lnTo>
                  <a:lnTo>
                    <a:pt x="52136" y="1166567"/>
                  </a:lnTo>
                  <a:lnTo>
                    <a:pt x="81501" y="1134888"/>
                  </a:lnTo>
                  <a:cubicBezTo>
                    <a:pt x="132146" y="1068164"/>
                    <a:pt x="161718" y="987728"/>
                    <a:pt x="161718" y="901143"/>
                  </a:cubicBezTo>
                  <a:cubicBezTo>
                    <a:pt x="161718" y="785697"/>
                    <a:pt x="109145" y="681180"/>
                    <a:pt x="24147" y="605525"/>
                  </a:cubicBezTo>
                  <a:lnTo>
                    <a:pt x="0" y="5877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7C753B7-DE41-F458-61A5-05271B4741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1" r="12537" b="44854"/>
          <a:stretch/>
        </p:blipFill>
        <p:spPr>
          <a:xfrm>
            <a:off x="8938182" y="2631970"/>
            <a:ext cx="6294088" cy="24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0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Engravers MT</vt:lpstr>
      <vt:lpstr>Kandide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Langdy My</dc:creator>
  <cp:lastModifiedBy>Langdy My</cp:lastModifiedBy>
  <cp:revision>3</cp:revision>
  <dcterms:created xsi:type="dcterms:W3CDTF">2023-10-18T15:08:17Z</dcterms:created>
  <dcterms:modified xsi:type="dcterms:W3CDTF">2023-10-21T15:11:54Z</dcterms:modified>
</cp:coreProperties>
</file>