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9F551"/>
    <a:srgbClr val="E6E7E9"/>
    <a:srgbClr val="F7402D"/>
    <a:srgbClr val="8A170E"/>
    <a:srgbClr val="469EE6"/>
    <a:srgbClr val="FFE362"/>
    <a:srgbClr val="E4E430"/>
    <a:srgbClr val="2C5571"/>
    <a:srgbClr val="54A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F921-DBC9-497C-AD81-08BE261047E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32C-B2B8-480F-AAD2-A0DE287D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F921-DBC9-497C-AD81-08BE261047E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32C-B2B8-480F-AAD2-A0DE287D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F921-DBC9-497C-AD81-08BE261047E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32C-B2B8-480F-AAD2-A0DE287D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5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F921-DBC9-497C-AD81-08BE261047E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32C-B2B8-480F-AAD2-A0DE287D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F921-DBC9-497C-AD81-08BE261047E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32C-B2B8-480F-AAD2-A0DE287D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F921-DBC9-497C-AD81-08BE261047E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32C-B2B8-480F-AAD2-A0DE287D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F921-DBC9-497C-AD81-08BE261047E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32C-B2B8-480F-AAD2-A0DE287D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3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F921-DBC9-497C-AD81-08BE261047E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32C-B2B8-480F-AAD2-A0DE287D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F921-DBC9-497C-AD81-08BE261047E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32C-B2B8-480F-AAD2-A0DE287D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F921-DBC9-497C-AD81-08BE261047E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32C-B2B8-480F-AAD2-A0DE287D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7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F921-DBC9-497C-AD81-08BE261047E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E32C-B2B8-480F-AAD2-A0DE287D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DF921-DBC9-497C-AD81-08BE261047E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E32C-B2B8-480F-AAD2-A0DE287D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9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5139" y="579120"/>
            <a:ext cx="4114800" cy="43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9011" y="3067614"/>
            <a:ext cx="740795" cy="740795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 rot="16200000">
            <a:off x="7796976" y="2273762"/>
            <a:ext cx="1346561" cy="1666080"/>
            <a:chOff x="2147342" y="1780881"/>
            <a:chExt cx="1346561" cy="1666080"/>
          </a:xfrm>
        </p:grpSpPr>
        <p:sp>
          <p:nvSpPr>
            <p:cNvPr id="41" name="Flowchart: Alternate Process 40"/>
            <p:cNvSpPr/>
            <p:nvPr/>
          </p:nvSpPr>
          <p:spPr>
            <a:xfrm>
              <a:off x="2288511" y="1780881"/>
              <a:ext cx="1073814" cy="1538586"/>
            </a:xfrm>
            <a:prstGeom prst="flowChartAlternateProcess">
              <a:avLst/>
            </a:prstGeom>
            <a:solidFill>
              <a:srgbClr val="469EE6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47342" y="2081441"/>
              <a:ext cx="1346561" cy="1365520"/>
              <a:chOff x="2147342" y="2081441"/>
              <a:chExt cx="1346561" cy="1365520"/>
            </a:xfrm>
          </p:grpSpPr>
          <p:sp>
            <p:nvSpPr>
              <p:cNvPr id="25" name="Flowchart: Terminator 24"/>
              <p:cNvSpPr/>
              <p:nvPr/>
            </p:nvSpPr>
            <p:spPr>
              <a:xfrm rot="5400000">
                <a:off x="2767965" y="2549997"/>
                <a:ext cx="1188720" cy="263157"/>
              </a:xfrm>
              <a:prstGeom prst="flowChartTerminator">
                <a:avLst/>
              </a:prstGeom>
              <a:solidFill>
                <a:schemeClr val="accent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Flowchart: Terminator 6"/>
              <p:cNvSpPr/>
              <p:nvPr/>
            </p:nvSpPr>
            <p:spPr>
              <a:xfrm rot="5400000">
                <a:off x="1684561" y="2544222"/>
                <a:ext cx="1188720" cy="263157"/>
              </a:xfrm>
              <a:prstGeom prst="flowChartTerminator">
                <a:avLst/>
              </a:prstGeom>
              <a:solidFill>
                <a:schemeClr val="accent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Terminator 8"/>
              <p:cNvSpPr/>
              <p:nvPr/>
            </p:nvSpPr>
            <p:spPr>
              <a:xfrm rot="10800000">
                <a:off x="2216330" y="3191973"/>
                <a:ext cx="1188722" cy="254988"/>
              </a:xfrm>
              <a:prstGeom prst="flowChartTerminator">
                <a:avLst/>
              </a:prstGeom>
              <a:solidFill>
                <a:schemeClr val="accent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 rot="16200000">
            <a:off x="7735096" y="4201347"/>
            <a:ext cx="1346561" cy="1666080"/>
            <a:chOff x="2147342" y="1780881"/>
            <a:chExt cx="1346561" cy="1666080"/>
          </a:xfrm>
        </p:grpSpPr>
        <p:sp>
          <p:nvSpPr>
            <p:cNvPr id="11" name="Flowchart: Alternate Process 10"/>
            <p:cNvSpPr/>
            <p:nvPr/>
          </p:nvSpPr>
          <p:spPr>
            <a:xfrm>
              <a:off x="2288511" y="1780881"/>
              <a:ext cx="1073814" cy="1538586"/>
            </a:xfrm>
            <a:prstGeom prst="flowChartAlternateProcess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147342" y="2081441"/>
              <a:ext cx="1346561" cy="1365520"/>
              <a:chOff x="2147342" y="2081441"/>
              <a:chExt cx="1346561" cy="1365520"/>
            </a:xfrm>
          </p:grpSpPr>
          <p:sp>
            <p:nvSpPr>
              <p:cNvPr id="13" name="Flowchart: Terminator 12"/>
              <p:cNvSpPr/>
              <p:nvPr/>
            </p:nvSpPr>
            <p:spPr>
              <a:xfrm rot="5400000">
                <a:off x="2767965" y="2549997"/>
                <a:ext cx="1188720" cy="263157"/>
              </a:xfrm>
              <a:prstGeom prst="flowChartTerminator">
                <a:avLst/>
              </a:prstGeom>
              <a:solidFill>
                <a:srgbClr val="000000"/>
              </a:solidFill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3"/>
                  </a:solidFill>
                </a:endParaRPr>
              </a:p>
            </p:txBody>
          </p:sp>
          <p:sp>
            <p:nvSpPr>
              <p:cNvPr id="14" name="Flowchart: Terminator 13"/>
              <p:cNvSpPr/>
              <p:nvPr/>
            </p:nvSpPr>
            <p:spPr>
              <a:xfrm rot="5400000">
                <a:off x="1684561" y="2544222"/>
                <a:ext cx="1188720" cy="263157"/>
              </a:xfrm>
              <a:prstGeom prst="flowChartTerminator">
                <a:avLst/>
              </a:prstGeom>
              <a:solidFill>
                <a:srgbClr val="000000"/>
              </a:solidFill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Terminator 14"/>
              <p:cNvSpPr/>
              <p:nvPr/>
            </p:nvSpPr>
            <p:spPr>
              <a:xfrm rot="10800000">
                <a:off x="2216330" y="3191973"/>
                <a:ext cx="1188722" cy="254988"/>
              </a:xfrm>
              <a:prstGeom prst="flowChartTerminator">
                <a:avLst/>
              </a:prstGeom>
              <a:solidFill>
                <a:srgbClr val="000000"/>
              </a:solidFill>
              <a:ln w="28575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 rot="16200000">
            <a:off x="7796975" y="322280"/>
            <a:ext cx="1346561" cy="1666080"/>
            <a:chOff x="2147342" y="1780881"/>
            <a:chExt cx="1346561" cy="1666080"/>
          </a:xfrm>
        </p:grpSpPr>
        <p:sp>
          <p:nvSpPr>
            <p:cNvPr id="17" name="Flowchart: Alternate Process 16"/>
            <p:cNvSpPr/>
            <p:nvPr/>
          </p:nvSpPr>
          <p:spPr>
            <a:xfrm>
              <a:off x="2288511" y="1780881"/>
              <a:ext cx="1073814" cy="1538586"/>
            </a:xfrm>
            <a:prstGeom prst="flowChartAlternateProcess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147342" y="2081441"/>
              <a:ext cx="1346561" cy="1365520"/>
              <a:chOff x="2147342" y="2081441"/>
              <a:chExt cx="1346561" cy="1365520"/>
            </a:xfrm>
          </p:grpSpPr>
          <p:sp>
            <p:nvSpPr>
              <p:cNvPr id="19" name="Flowchart: Terminator 18"/>
              <p:cNvSpPr/>
              <p:nvPr/>
            </p:nvSpPr>
            <p:spPr>
              <a:xfrm rot="5400000">
                <a:off x="2767965" y="2549997"/>
                <a:ext cx="1188720" cy="263157"/>
              </a:xfrm>
              <a:prstGeom prst="flowChartTerminator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endParaRPr lang="en-US" b="1">
                  <a:ln/>
                  <a:solidFill>
                    <a:schemeClr val="accent3"/>
                  </a:solidFill>
                </a:endParaRPr>
              </a:p>
            </p:txBody>
          </p:sp>
          <p:sp>
            <p:nvSpPr>
              <p:cNvPr id="20" name="Flowchart: Terminator 19"/>
              <p:cNvSpPr/>
              <p:nvPr/>
            </p:nvSpPr>
            <p:spPr>
              <a:xfrm rot="5400000">
                <a:off x="1684561" y="2544222"/>
                <a:ext cx="1188720" cy="263157"/>
              </a:xfrm>
              <a:prstGeom prst="flowChartTerminator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lowchart: Terminator 20"/>
              <p:cNvSpPr/>
              <p:nvPr/>
            </p:nvSpPr>
            <p:spPr>
              <a:xfrm rot="10800000">
                <a:off x="2216330" y="3191973"/>
                <a:ext cx="1188722" cy="254988"/>
              </a:xfrm>
              <a:prstGeom prst="flowChartTerminator">
                <a:avLst/>
              </a:prstGeom>
              <a:solidFill>
                <a:schemeClr val="tx1"/>
              </a:solidFill>
              <a:ln w="28575">
                <a:noFill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38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4" t="4869" r="21625" b="11478"/>
          <a:stretch/>
        </p:blipFill>
        <p:spPr>
          <a:xfrm rot="16200000">
            <a:off x="3906352" y="-2341713"/>
            <a:ext cx="4049098" cy="11201403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2" name="Rectangle 1"/>
          <p:cNvSpPr/>
          <p:nvPr/>
        </p:nvSpPr>
        <p:spPr>
          <a:xfrm>
            <a:off x="2612571" y="1881051"/>
            <a:ext cx="8033658" cy="2795452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64480" y="1625600"/>
            <a:ext cx="3058160" cy="2214880"/>
          </a:xfrm>
          <a:prstGeom prst="rect">
            <a:avLst/>
          </a:prstGeom>
          <a:solidFill>
            <a:srgbClr val="E4E4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05880" y="2448560"/>
            <a:ext cx="975360" cy="955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532880" y="1793240"/>
            <a:ext cx="0" cy="8178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213600" y="1793240"/>
            <a:ext cx="0" cy="81788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2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27</cp:revision>
  <dcterms:created xsi:type="dcterms:W3CDTF">2023-11-14T06:49:32Z</dcterms:created>
  <dcterms:modified xsi:type="dcterms:W3CDTF">2023-11-22T18:42:46Z</dcterms:modified>
</cp:coreProperties>
</file>