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6" r:id="rId1"/>
  </p:sldMasterIdLst>
  <p:sldIdLst>
    <p:sldId id="256" r:id="rId2"/>
    <p:sldId id="257" r:id="rId3"/>
    <p:sldId id="258" r:id="rId4"/>
    <p:sldId id="262"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2642BABC-07BD-4D47-925B-7BF387BF1749}" type="datetimeFigureOut">
              <a:rPr lang="en-US" smtClean="0"/>
              <a:pPr/>
              <a:t>5/13/2023</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55D15221-592C-40F5-BE5A-53FA75178076}" type="slidenum">
              <a:rPr lang="en-US" smtClean="0"/>
              <a:pPr/>
              <a:t>‹#›</a:t>
            </a:fld>
            <a:endParaRPr lang="en-US"/>
          </a:p>
        </p:txBody>
      </p:sp>
      <p:sp>
        <p:nvSpPr>
          <p:cNvPr id="32" name="Rectangle 31"/>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642BABC-07BD-4D47-925B-7BF387BF1749}" type="datetimeFigureOut">
              <a:rPr lang="en-US" smtClean="0"/>
              <a:pPr/>
              <a:t>5/13/2023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5D15221-592C-40F5-BE5A-53FA751780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12800" y="274640"/>
            <a:ext cx="78232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642BABC-07BD-4D47-925B-7BF387BF1749}" type="datetimeFigureOut">
              <a:rPr lang="en-US" smtClean="0"/>
              <a:pPr/>
              <a:t>5/13/2023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5D15221-592C-40F5-BE5A-53FA7517807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642BABC-07BD-4D47-925B-7BF387BF1749}" type="datetimeFigureOut">
              <a:rPr lang="en-US" smtClean="0"/>
              <a:pPr/>
              <a:t>5/13/2023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5D15221-592C-40F5-BE5A-53FA7517807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642BABC-07BD-4D47-925B-7BF387BF1749}" type="datetimeFigureOut">
              <a:rPr lang="en-US" smtClean="0"/>
              <a:pPr/>
              <a:t>5/13/2023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5D15221-592C-40F5-BE5A-53FA75178076}" type="slidenum">
              <a:rPr lang="en-US" smtClean="0"/>
              <a:pPr/>
              <a:t>‹#›</a:t>
            </a:fld>
            <a:endParaRPr lang="en-US"/>
          </a:p>
        </p:txBody>
      </p:sp>
      <p:sp>
        <p:nvSpPr>
          <p:cNvPr id="7" name="Rectangle 6"/>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642BABC-07BD-4D47-925B-7BF387BF1749}" type="datetimeFigureOut">
              <a:rPr lang="en-US" smtClean="0"/>
              <a:pPr/>
              <a:t>5/13/2023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5D15221-592C-40F5-BE5A-53FA751780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642BABC-07BD-4D47-925B-7BF387BF1749}" type="datetimeFigureOut">
              <a:rPr lang="en-US" smtClean="0"/>
              <a:pPr/>
              <a:t>5/13/2023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5D15221-592C-40F5-BE5A-53FA75178076}" type="slidenum">
              <a:rPr lang="en-US" smtClean="0"/>
              <a:pPr/>
              <a:t>‹#›</a:t>
            </a:fld>
            <a:endParaRPr lang="en-US"/>
          </a:p>
        </p:txBody>
      </p:sp>
      <p:sp>
        <p:nvSpPr>
          <p:cNvPr id="16" name="Rectangle 15"/>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642BABC-07BD-4D47-925B-7BF387BF1749}" type="datetimeFigureOut">
              <a:rPr lang="en-US" smtClean="0"/>
              <a:pPr/>
              <a:t>5/13/2023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5D15221-592C-40F5-BE5A-53FA751780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642BABC-07BD-4D47-925B-7BF387BF1749}" type="datetimeFigureOut">
              <a:rPr lang="en-US" smtClean="0"/>
              <a:pPr/>
              <a:t>5/13/2023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5D15221-592C-40F5-BE5A-53FA751780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642BABC-07BD-4D47-925B-7BF387BF1749}" type="datetimeFigureOut">
              <a:rPr lang="en-US" smtClean="0"/>
              <a:pPr/>
              <a:t>5/13/2023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5D15221-592C-40F5-BE5A-53FA751780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11374903" y="1197789"/>
            <a:ext cx="132763" cy="171288"/>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11578103" y="1350189"/>
            <a:ext cx="132763" cy="171288"/>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11115579" y="1453352"/>
            <a:ext cx="132763" cy="171288"/>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8636000" y="55499"/>
            <a:ext cx="2844800" cy="365125"/>
          </a:xfrm>
        </p:spPr>
        <p:txBody>
          <a:bodyPr/>
          <a:lstStyle>
            <a:extLst/>
          </a:lstStyle>
          <a:p>
            <a:fld id="{2642BABC-07BD-4D47-925B-7BF387BF1749}" type="datetimeFigureOut">
              <a:rPr lang="en-US" smtClean="0"/>
              <a:pPr/>
              <a:t>5/13/2023</a:t>
            </a:fld>
            <a:endParaRPr lang="en-US"/>
          </a:p>
        </p:txBody>
      </p:sp>
      <p:sp>
        <p:nvSpPr>
          <p:cNvPr id="6" name="Footer Placeholder 5"/>
          <p:cNvSpPr>
            <a:spLocks noGrp="1"/>
          </p:cNvSpPr>
          <p:nvPr>
            <p:ph type="ftr" sz="quarter" idx="11"/>
          </p:nvPr>
        </p:nvSpPr>
        <p:spPr>
          <a:xfrm>
            <a:off x="1219200" y="55499"/>
            <a:ext cx="7416800" cy="365125"/>
          </a:xfrm>
        </p:spPr>
        <p:txBody>
          <a:bodyPr/>
          <a:lstStyle>
            <a:extLst/>
          </a:lstStyle>
          <a:p>
            <a:endParaRPr lang="en-US"/>
          </a:p>
        </p:txBody>
      </p:sp>
      <p:sp>
        <p:nvSpPr>
          <p:cNvPr id="7" name="Slide Number Placeholder 6"/>
          <p:cNvSpPr>
            <a:spLocks noGrp="1"/>
          </p:cNvSpPr>
          <p:nvPr>
            <p:ph type="sldNum" sz="quarter" idx="12"/>
          </p:nvPr>
        </p:nvSpPr>
        <p:spPr>
          <a:xfrm>
            <a:off x="11480800" y="55499"/>
            <a:ext cx="609600" cy="365125"/>
          </a:xfrm>
        </p:spPr>
        <p:txBody>
          <a:bodyPr/>
          <a:lstStyle>
            <a:extLst/>
          </a:lstStyle>
          <a:p>
            <a:fld id="{55D15221-592C-40F5-BE5A-53FA751780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2642BABC-07BD-4D47-925B-7BF387BF1749}" type="datetimeFigureOut">
              <a:rPr lang="en-US" smtClean="0"/>
              <a:pPr/>
              <a:t>5/13/2023</a:t>
            </a:fld>
            <a:endParaRPr lang="en-US"/>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fld id="{55D15221-592C-40F5-BE5A-53FA7517807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xmlns="" id="{FFD48BC7-DC40-47DE-87EE-9F4B6ECB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Freeform: Shape 49">
            <a:extLst>
              <a:ext uri="{FF2B5EF4-FFF2-40B4-BE49-F238E27FC236}">
                <a16:creationId xmlns:a16="http://schemas.microsoft.com/office/drawing/2014/main" xmlns="" id="{E502BBC7-2C76-46F3-BC24-5985BC13DB8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2" name="Freeform: Shape 51">
            <a:extLst>
              <a:ext uri="{FF2B5EF4-FFF2-40B4-BE49-F238E27FC236}">
                <a16:creationId xmlns:a16="http://schemas.microsoft.com/office/drawing/2014/main" xmlns="" id="{C7F28D52-2A5F-4D23-81AE-7CB8B591C7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AB8FA6F7-4E78-4FD0-8264-696CD0FCA599}"/>
              </a:ext>
            </a:extLst>
          </p:cNvPr>
          <p:cNvSpPr>
            <a:spLocks noGrp="1"/>
          </p:cNvSpPr>
          <p:nvPr>
            <p:ph type="ctrTitle"/>
          </p:nvPr>
        </p:nvSpPr>
        <p:spPr>
          <a:xfrm>
            <a:off x="1524003" y="1999615"/>
            <a:ext cx="9144000" cy="2764028"/>
          </a:xfrm>
        </p:spPr>
        <p:txBody>
          <a:bodyPr anchor="ctr">
            <a:normAutofit/>
          </a:bodyPr>
          <a:lstStyle/>
          <a:p>
            <a:r>
              <a:rPr lang="en-US" sz="6000" dirty="0" smtClean="0"/>
              <a:t>FLUTTER DEVELOPER INTERN</a:t>
            </a:r>
            <a:endParaRPr lang="en-US" sz="6000" dirty="0"/>
          </a:p>
        </p:txBody>
      </p:sp>
      <p:sp>
        <p:nvSpPr>
          <p:cNvPr id="3" name="Subtitle 2">
            <a:extLst>
              <a:ext uri="{FF2B5EF4-FFF2-40B4-BE49-F238E27FC236}">
                <a16:creationId xmlns:a16="http://schemas.microsoft.com/office/drawing/2014/main" xmlns="" id="{88ABECA8-583F-42DB-9644-FA79D66EFE31}"/>
              </a:ext>
            </a:extLst>
          </p:cNvPr>
          <p:cNvSpPr>
            <a:spLocks noGrp="1"/>
          </p:cNvSpPr>
          <p:nvPr>
            <p:ph type="subTitle" idx="1"/>
          </p:nvPr>
        </p:nvSpPr>
        <p:spPr>
          <a:xfrm>
            <a:off x="1966912" y="5645150"/>
            <a:ext cx="8258176" cy="614973"/>
          </a:xfrm>
        </p:spPr>
        <p:txBody>
          <a:bodyPr anchor="ctr">
            <a:normAutofit fontScale="47500" lnSpcReduction="20000"/>
          </a:bodyPr>
          <a:lstStyle/>
          <a:p>
            <a:pPr lvl="1"/>
            <a:r>
              <a:rPr lang="en-US" sz="3600" dirty="0" smtClean="0"/>
              <a:t>Name-SAYED MOHAMMED OWAIS</a:t>
            </a:r>
            <a:endParaRPr lang="en-US" sz="3600" dirty="0"/>
          </a:p>
          <a:p>
            <a:pPr lvl="1"/>
            <a:r>
              <a:rPr lang="en-US" sz="3600" dirty="0" smtClean="0"/>
              <a:t>Roll No-532</a:t>
            </a:r>
            <a:endParaRPr lang="en-US" sz="3600" dirty="0"/>
          </a:p>
        </p:txBody>
      </p:sp>
      <p:sp>
        <p:nvSpPr>
          <p:cNvPr id="54" name="Rectangle 53">
            <a:extLst>
              <a:ext uri="{FF2B5EF4-FFF2-40B4-BE49-F238E27FC236}">
                <a16:creationId xmlns:a16="http://schemas.microsoft.com/office/drawing/2014/main" xmlns="" id="{3629484E-3792-4B3D-89AD-7C8A1ED0E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249504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F4FC33-0934-44E2-B0EC-6AAAB6AFB0A5}"/>
              </a:ext>
            </a:extLst>
          </p:cNvPr>
          <p:cNvSpPr>
            <a:spLocks noGrp="1"/>
          </p:cNvSpPr>
          <p:nvPr>
            <p:ph type="title"/>
          </p:nvPr>
        </p:nvSpPr>
        <p:spPr/>
        <p:txBody>
          <a:bodyPr/>
          <a:lstStyle/>
          <a:p>
            <a:r>
              <a:rPr lang="en-US" dirty="0"/>
              <a:t>Description of the Organization</a:t>
            </a:r>
          </a:p>
        </p:txBody>
      </p:sp>
      <p:sp>
        <p:nvSpPr>
          <p:cNvPr id="3" name="Content Placeholder 2">
            <a:extLst>
              <a:ext uri="{FF2B5EF4-FFF2-40B4-BE49-F238E27FC236}">
                <a16:creationId xmlns:a16="http://schemas.microsoft.com/office/drawing/2014/main" xmlns="" id="{4F33D860-B126-4CA2-AB95-418322818056}"/>
              </a:ext>
            </a:extLst>
          </p:cNvPr>
          <p:cNvSpPr>
            <a:spLocks noGrp="1"/>
          </p:cNvSpPr>
          <p:nvPr>
            <p:ph idx="1"/>
          </p:nvPr>
        </p:nvSpPr>
        <p:spPr>
          <a:xfrm>
            <a:off x="609600" y="1600201"/>
            <a:ext cx="9956800" cy="3261945"/>
          </a:xfrm>
        </p:spPr>
        <p:txBody>
          <a:bodyPr/>
          <a:lstStyle/>
          <a:p>
            <a:r>
              <a:rPr lang="en-IN" dirty="0" smtClean="0"/>
              <a:t>Cling Multi Solutions Private Limited is a Private incorporated on 12 June 2017. It is classified as Non-govt company and is registered at Registrar of Companies, </a:t>
            </a:r>
            <a:r>
              <a:rPr lang="en-IN" dirty="0" err="1" smtClean="0"/>
              <a:t>Pune</a:t>
            </a:r>
            <a:r>
              <a:rPr lang="en-IN" dirty="0" smtClean="0"/>
              <a:t>.</a:t>
            </a:r>
          </a:p>
          <a:p>
            <a:r>
              <a:rPr lang="en-IN" dirty="0" smtClean="0"/>
              <a:t>Directors of Cling Multi Solutions Private Limited are </a:t>
            </a:r>
            <a:r>
              <a:rPr lang="en-IN" dirty="0" err="1" smtClean="0"/>
              <a:t>Ashi</a:t>
            </a:r>
            <a:r>
              <a:rPr lang="en-IN" dirty="0" smtClean="0"/>
              <a:t> </a:t>
            </a:r>
            <a:r>
              <a:rPr lang="en-IN" dirty="0" err="1" smtClean="0"/>
              <a:t>Rastogi</a:t>
            </a:r>
            <a:r>
              <a:rPr lang="en-IN" dirty="0" smtClean="0"/>
              <a:t> and </a:t>
            </a:r>
            <a:r>
              <a:rPr lang="en-IN" dirty="0" err="1" smtClean="0"/>
              <a:t>Ramesh</a:t>
            </a:r>
            <a:r>
              <a:rPr lang="en-IN" dirty="0" smtClean="0"/>
              <a:t> Singh.</a:t>
            </a:r>
          </a:p>
          <a:p>
            <a:endParaRPr lang="en-IN" dirty="0" smtClean="0"/>
          </a:p>
          <a:p>
            <a:pPr>
              <a:buNone/>
            </a:pPr>
            <a:endParaRPr lang="en-US" dirty="0"/>
          </a:p>
        </p:txBody>
      </p:sp>
      <p:pic>
        <p:nvPicPr>
          <p:cNvPr id="1029" name="Picture 5"/>
          <p:cNvPicPr>
            <a:picLocks noChangeAspect="1" noChangeArrowheads="1"/>
          </p:cNvPicPr>
          <p:nvPr/>
        </p:nvPicPr>
        <p:blipFill>
          <a:blip r:embed="rId2" cstate="print"/>
          <a:srcRect/>
          <a:stretch>
            <a:fillRect/>
          </a:stretch>
        </p:blipFill>
        <p:spPr bwMode="auto">
          <a:xfrm>
            <a:off x="4331188" y="4462707"/>
            <a:ext cx="2738478" cy="1287462"/>
          </a:xfrm>
          <a:prstGeom prst="rect">
            <a:avLst/>
          </a:prstGeom>
          <a:noFill/>
          <a:ln w="9525">
            <a:noFill/>
            <a:miter lim="800000"/>
            <a:headEnd/>
            <a:tailEnd/>
          </a:ln>
          <a:effectLst/>
        </p:spPr>
      </p:pic>
    </p:spTree>
    <p:extLst>
      <p:ext uri="{BB962C8B-B14F-4D97-AF65-F5344CB8AC3E}">
        <p14:creationId xmlns:p14="http://schemas.microsoft.com/office/powerpoint/2010/main" xmlns="" val="675599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6924F6-B9EA-47E9-9990-FF1C7BC05AFE}"/>
              </a:ext>
            </a:extLst>
          </p:cNvPr>
          <p:cNvSpPr>
            <a:spLocks noGrp="1"/>
          </p:cNvSpPr>
          <p:nvPr>
            <p:ph type="title"/>
          </p:nvPr>
        </p:nvSpPr>
        <p:spPr/>
        <p:txBody>
          <a:bodyPr>
            <a:normAutofit fontScale="90000"/>
          </a:bodyPr>
          <a:lstStyle/>
          <a:p>
            <a:r>
              <a:rPr lang="en-US" dirty="0"/>
              <a:t>Description of the intern’s activities.</a:t>
            </a:r>
          </a:p>
        </p:txBody>
      </p:sp>
      <p:sp>
        <p:nvSpPr>
          <p:cNvPr id="3" name="Content Placeholder 2">
            <a:extLst>
              <a:ext uri="{FF2B5EF4-FFF2-40B4-BE49-F238E27FC236}">
                <a16:creationId xmlns:a16="http://schemas.microsoft.com/office/drawing/2014/main" xmlns="" id="{8126FEA6-22E9-4EF6-A2FA-D51C94030516}"/>
              </a:ext>
            </a:extLst>
          </p:cNvPr>
          <p:cNvSpPr>
            <a:spLocks noGrp="1"/>
          </p:cNvSpPr>
          <p:nvPr>
            <p:ph idx="1"/>
          </p:nvPr>
        </p:nvSpPr>
        <p:spPr/>
        <p:txBody>
          <a:bodyPr>
            <a:normAutofit/>
          </a:bodyPr>
          <a:lstStyle/>
          <a:p>
            <a:pPr marL="0" indent="0">
              <a:buNone/>
            </a:pPr>
            <a:r>
              <a:rPr lang="en-US" b="1" dirty="0"/>
              <a:t>Role: </a:t>
            </a:r>
            <a:r>
              <a:rPr lang="en-US" dirty="0" smtClean="0"/>
              <a:t>FLUTTER DEVLOPER</a:t>
            </a:r>
            <a:endParaRPr lang="en-US" dirty="0"/>
          </a:p>
          <a:p>
            <a:pPr marL="0" indent="0">
              <a:buNone/>
            </a:pPr>
            <a:r>
              <a:rPr lang="en-US" b="1" dirty="0"/>
              <a:t>Job Description</a:t>
            </a:r>
            <a:r>
              <a:rPr lang="en-US" b="1" dirty="0" smtClean="0"/>
              <a:t>:</a:t>
            </a:r>
            <a:r>
              <a:rPr lang="en-IN" dirty="0" smtClean="0"/>
              <a:t> 	</a:t>
            </a:r>
          </a:p>
          <a:p>
            <a:pPr marL="0" indent="0">
              <a:buNone/>
            </a:pPr>
            <a:r>
              <a:rPr lang="en-IN" dirty="0" smtClean="0"/>
              <a:t>As a Flutter Developer, My primary responsibility was to develop high-quality mobile applications using the Flutter framework. This involves creating user interfaces and user experience, integrating APIs, and maintaining the app after its release, also be expected to troubleshoot issues and fix bugs, as well as work collaboratively in a team environment.</a:t>
            </a:r>
            <a:endParaRPr lang="en-US" dirty="0"/>
          </a:p>
        </p:txBody>
      </p:sp>
    </p:spTree>
    <p:extLst>
      <p:ext uri="{BB962C8B-B14F-4D97-AF65-F5344CB8AC3E}">
        <p14:creationId xmlns:p14="http://schemas.microsoft.com/office/powerpoint/2010/main" xmlns="" val="3773927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Project</a:t>
            </a:r>
            <a:endParaRPr lang="en-IN" dirty="0"/>
          </a:p>
        </p:txBody>
      </p:sp>
      <p:sp>
        <p:nvSpPr>
          <p:cNvPr id="3" name="Content Placeholder 2"/>
          <p:cNvSpPr>
            <a:spLocks noGrp="1"/>
          </p:cNvSpPr>
          <p:nvPr>
            <p:ph idx="1"/>
          </p:nvPr>
        </p:nvSpPr>
        <p:spPr>
          <a:xfrm>
            <a:off x="457200" y="1600200"/>
            <a:ext cx="11139854" cy="4495800"/>
          </a:xfrm>
        </p:spPr>
        <p:txBody>
          <a:bodyPr>
            <a:normAutofit fontScale="85000" lnSpcReduction="20000"/>
          </a:bodyPr>
          <a:lstStyle/>
          <a:p>
            <a:pPr>
              <a:buNone/>
            </a:pPr>
            <a:r>
              <a:rPr lang="en-IN" sz="3600" dirty="0" smtClean="0"/>
              <a:t>	The Cling Connect App is a convenient platform for users and experts in the software development field to connect, seek solutions, and exchange knowledge using chats, voice calls, and videos. The app's user interface is intuitive and easy to use, making it accessible to users with different levels of technical expertise. The app's point system ensures that experts are compensated for their time and effort, while the request system ensures that users can connect with the right expert for their problem. Overall, the Cling Connect App is a useful tool for software development users and experts, making the problem-solving process quicker and more efficient</a:t>
            </a:r>
            <a:r>
              <a:rPr lang="en-IN" dirty="0" smtClean="0"/>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D942FB-C1D3-4F56-A46B-41A6AC3A45F7}"/>
              </a:ext>
            </a:extLst>
          </p:cNvPr>
          <p:cNvSpPr>
            <a:spLocks noGrp="1"/>
          </p:cNvSpPr>
          <p:nvPr>
            <p:ph type="title"/>
          </p:nvPr>
        </p:nvSpPr>
        <p:spPr/>
        <p:txBody>
          <a:bodyPr>
            <a:normAutofit fontScale="90000"/>
          </a:bodyPr>
          <a:lstStyle/>
          <a:p>
            <a:r>
              <a:rPr lang="en-US" smtClean="0"/>
              <a:t>Technologies </a:t>
            </a:r>
            <a:r>
              <a:rPr lang="en-US" dirty="0" smtClean="0"/>
              <a:t>Used</a:t>
            </a:r>
            <a:br>
              <a:rPr lang="en-US" dirty="0" smtClean="0"/>
            </a:br>
            <a:endParaRPr lang="en-US" dirty="0"/>
          </a:p>
        </p:txBody>
      </p:sp>
      <p:sp>
        <p:nvSpPr>
          <p:cNvPr id="3" name="Content Placeholder 2">
            <a:extLst>
              <a:ext uri="{FF2B5EF4-FFF2-40B4-BE49-F238E27FC236}">
                <a16:creationId xmlns:a16="http://schemas.microsoft.com/office/drawing/2014/main" xmlns="" id="{7454A640-CC81-4A5D-8781-BC8332DD9A3C}"/>
              </a:ext>
            </a:extLst>
          </p:cNvPr>
          <p:cNvSpPr>
            <a:spLocks noGrp="1"/>
          </p:cNvSpPr>
          <p:nvPr>
            <p:ph idx="1"/>
          </p:nvPr>
        </p:nvSpPr>
        <p:spPr>
          <a:xfrm>
            <a:off x="914400" y="1547445"/>
            <a:ext cx="9652000" cy="4578719"/>
          </a:xfrm>
        </p:spPr>
        <p:txBody>
          <a:bodyPr>
            <a:normAutofit/>
          </a:bodyPr>
          <a:lstStyle/>
          <a:p>
            <a:pPr marL="0" indent="0">
              <a:buNone/>
            </a:pPr>
            <a:endParaRPr lang="en-US" sz="2800" dirty="0" smtClean="0"/>
          </a:p>
          <a:p>
            <a:pPr marL="0" indent="0">
              <a:buNone/>
            </a:pPr>
            <a:r>
              <a:rPr lang="en-US" sz="2800" dirty="0" smtClean="0"/>
              <a:t>Software: Visual Studio, Android Studio.</a:t>
            </a:r>
          </a:p>
          <a:p>
            <a:pPr marL="0" indent="0">
              <a:buNone/>
            </a:pPr>
            <a:endParaRPr lang="en-US" sz="2800" dirty="0" smtClean="0"/>
          </a:p>
          <a:p>
            <a:pPr marL="0" indent="0">
              <a:buNone/>
            </a:pPr>
            <a:r>
              <a:rPr lang="en-IN" sz="2800" dirty="0" smtClean="0"/>
              <a:t>Language: Dart.</a:t>
            </a:r>
          </a:p>
          <a:p>
            <a:pPr marL="0" indent="0">
              <a:buNone/>
            </a:pPr>
            <a:endParaRPr lang="en-IN" sz="2800" dirty="0" smtClean="0"/>
          </a:p>
          <a:p>
            <a:pPr marL="0" indent="0">
              <a:buNone/>
            </a:pPr>
            <a:r>
              <a:rPr lang="en-IN" sz="2800" dirty="0" smtClean="0"/>
              <a:t>Database: Firebase.</a:t>
            </a:r>
          </a:p>
          <a:p>
            <a:pPr marL="0" indent="0">
              <a:buNone/>
            </a:pPr>
            <a:endParaRPr lang="en-IN" sz="2800" dirty="0" smtClean="0"/>
          </a:p>
          <a:p>
            <a:pPr marL="0" indent="0">
              <a:buNone/>
            </a:pPr>
            <a:r>
              <a:rPr lang="en-US" sz="2800" dirty="0" smtClean="0"/>
              <a:t>Others: </a:t>
            </a:r>
            <a:r>
              <a:rPr lang="en-US" sz="2800" dirty="0" err="1" smtClean="0"/>
              <a:t>Figma</a:t>
            </a:r>
            <a:r>
              <a:rPr lang="en-US" sz="2800" dirty="0" smtClean="0"/>
              <a:t> &amp; </a:t>
            </a:r>
            <a:r>
              <a:rPr lang="en-US" sz="2800" dirty="0" err="1" smtClean="0"/>
              <a:t>Github</a:t>
            </a:r>
            <a:r>
              <a:rPr lang="en-US" sz="2800" dirty="0" smtClean="0"/>
              <a:t>.			</a:t>
            </a:r>
          </a:p>
          <a:p>
            <a:pPr marL="0" indent="0">
              <a:buNone/>
            </a:pPr>
            <a:endParaRPr lang="en-US" dirty="0"/>
          </a:p>
        </p:txBody>
      </p:sp>
    </p:spTree>
    <p:extLst>
      <p:ext uri="{BB962C8B-B14F-4D97-AF65-F5344CB8AC3E}">
        <p14:creationId xmlns:p14="http://schemas.microsoft.com/office/powerpoint/2010/main" xmlns="" val="1230441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82D741-82BD-4DCD-8FFF-5BC21EA9668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xmlns="" id="{35B62936-52ED-4006-9CD8-85185833E43E}"/>
              </a:ext>
            </a:extLst>
          </p:cNvPr>
          <p:cNvSpPr>
            <a:spLocks noGrp="1"/>
          </p:cNvSpPr>
          <p:nvPr>
            <p:ph idx="1"/>
          </p:nvPr>
        </p:nvSpPr>
        <p:spPr/>
        <p:txBody>
          <a:bodyPr>
            <a:normAutofit/>
          </a:bodyPr>
          <a:lstStyle/>
          <a:p>
            <a:pPr marL="0" indent="0" algn="ctr">
              <a:buNone/>
            </a:pPr>
            <a:endParaRPr lang="en-US" sz="4400" dirty="0"/>
          </a:p>
          <a:p>
            <a:pPr marL="0" indent="0" algn="ctr">
              <a:buNone/>
            </a:pPr>
            <a:endParaRPr lang="en-US" sz="4400" dirty="0"/>
          </a:p>
          <a:p>
            <a:pPr marL="0" indent="0" algn="ctr">
              <a:buNone/>
            </a:pPr>
            <a:r>
              <a:rPr lang="en-US" sz="4400" dirty="0"/>
              <a:t>Thanks</a:t>
            </a:r>
          </a:p>
        </p:txBody>
      </p:sp>
    </p:spTree>
    <p:extLst>
      <p:ext uri="{BB962C8B-B14F-4D97-AF65-F5344CB8AC3E}">
        <p14:creationId xmlns:p14="http://schemas.microsoft.com/office/powerpoint/2010/main" xmlns="" val="2850799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1469</TotalTime>
  <Words>97</Words>
  <Application>Microsoft Office PowerPoint</Application>
  <PresentationFormat>Custom</PresentationFormat>
  <Paragraphs>24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Metro</vt:lpstr>
      <vt:lpstr>FLUTTER DEVELOPER INTERN</vt:lpstr>
      <vt:lpstr>Description of the Organization</vt:lpstr>
      <vt:lpstr>Description of the intern’s activities.</vt:lpstr>
      <vt:lpstr>About the Project</vt:lpstr>
      <vt:lpstr>Technologies Used </vt:lpstr>
      <vt:lpstr>Slide 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AEM Business Practitioner</dc:title>
  <dc:creator>Jangam, Pratiksha</dc:creator>
  <cp:lastModifiedBy>MOHAMMED OWAIS SAYED</cp:lastModifiedBy>
  <cp:revision>20</cp:revision>
  <dcterms:created xsi:type="dcterms:W3CDTF">2022-06-15T11:27:07Z</dcterms:created>
  <dcterms:modified xsi:type="dcterms:W3CDTF">2023-05-13T01:54:07Z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2022-06-15T11:27:07Z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4719f599-5bff-4ead-b160-59f0dd86e8c3</vt:lpwstr>
  </property>
  <property fmtid="{D5CDD505-2E9C-101B-9397-08002B2CF9AE}" pid="8" name="MSIP_Label_ea60d57e-af5b-4752-ac57-3e4f28ca11dc_ContentBits">
    <vt:lpwstr>0</vt:lpwstr>
  </property>
</Properties>
</file>