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1"/>
      <p:bold r:id="rId12"/>
    </p:embeddedFont>
    <p:embeddedFont>
      <p:font typeface="Source Code Pro" panose="020B050903040302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6912225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6912225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691222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691222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81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69122257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69122257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69122257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69122257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6912225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6912225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69122257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69122257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Шахматы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 Пахомов Семен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Карманова Алёна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Идея проекта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accent1"/>
                </a:solidFill>
              </a:rPr>
              <a:t>Создать такие условия, чтобы ничего не останавливало людей от игры в шахматы, независимо от их навыков в этой области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реализации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Система «Интерактивный тест по производным» была разработана с помощью следующих классов:</a:t>
            </a:r>
            <a:endParaRPr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Game()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Desk()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Figure()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Pawn()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Horse()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Rook()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Bishop()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Queen()</a:t>
            </a:r>
          </a:p>
          <a:p>
            <a:pPr marL="797878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FontTx/>
              <a:buChar char="-"/>
            </a:pPr>
            <a:endParaRPr lang="en-US"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5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Описание реализации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Система «Интерактивный тест по производным» была разработана с помощью следующих классов:</a:t>
            </a:r>
            <a:endParaRPr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King()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 Class </a:t>
            </a:r>
            <a:r>
              <a:rPr lang="en-US" sz="1500" dirty="0" err="1">
                <a:solidFill>
                  <a:schemeClr val="accent1"/>
                </a:solidFill>
              </a:rPr>
              <a:t>AnimtedSprite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ru-RU" sz="1500" dirty="0">
                <a:solidFill>
                  <a:schemeClr val="accent1"/>
                </a:solidFill>
              </a:rPr>
              <a:t>- </a:t>
            </a:r>
            <a:r>
              <a:rPr lang="en-US" sz="1500" dirty="0">
                <a:solidFill>
                  <a:schemeClr val="accent1"/>
                </a:solidFill>
              </a:rPr>
              <a:t>Class Registration()</a:t>
            </a:r>
            <a:endParaRPr lang="ru-RU" sz="1500" dirty="0">
              <a:solidFill>
                <a:schemeClr val="accent1"/>
              </a:solidFill>
            </a:endParaRP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</a:t>
            </a:r>
            <a:r>
              <a:rPr lang="ru-RU" sz="1500" dirty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accent1"/>
                </a:solidFill>
              </a:rPr>
              <a:t>Class </a:t>
            </a:r>
            <a:r>
              <a:rPr lang="en-US" sz="1500" dirty="0" err="1">
                <a:solidFill>
                  <a:schemeClr val="accent1"/>
                </a:solidFill>
              </a:rPr>
              <a:t>StartScreen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</a:t>
            </a:r>
            <a:r>
              <a:rPr lang="ru-RU" sz="1500" dirty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accent1"/>
                </a:solidFill>
              </a:rPr>
              <a:t>Class </a:t>
            </a:r>
            <a:r>
              <a:rPr lang="en-US" sz="1500" dirty="0" err="1">
                <a:solidFill>
                  <a:schemeClr val="accent1"/>
                </a:solidFill>
              </a:rPr>
              <a:t>StaticticScreen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512128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None/>
            </a:pPr>
            <a:r>
              <a:rPr lang="en-US" sz="1500" dirty="0">
                <a:solidFill>
                  <a:schemeClr val="accent1"/>
                </a:solidFill>
              </a:rPr>
              <a:t>-</a:t>
            </a:r>
            <a:r>
              <a:rPr lang="ru-RU" sz="1500" dirty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chemeClr val="accent1"/>
                </a:solidFill>
              </a:rPr>
              <a:t>Class </a:t>
            </a:r>
            <a:r>
              <a:rPr lang="en-US" sz="1500" dirty="0" err="1">
                <a:solidFill>
                  <a:schemeClr val="accent1"/>
                </a:solidFill>
              </a:rPr>
              <a:t>InformationForm</a:t>
            </a:r>
            <a:r>
              <a:rPr lang="en-US" sz="1500" dirty="0">
                <a:solidFill>
                  <a:schemeClr val="accent1"/>
                </a:solidFill>
              </a:rPr>
              <a:t>()</a:t>
            </a:r>
          </a:p>
          <a:p>
            <a:pPr marL="797878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0000"/>
              <a:buFontTx/>
              <a:buChar char="-"/>
            </a:pPr>
            <a:endParaRPr lang="en-US"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Необходимые для запуска библиотеки: </a:t>
            </a:r>
            <a:r>
              <a:rPr lang="en-US" sz="1500" dirty="0" err="1">
                <a:solidFill>
                  <a:schemeClr val="accent1"/>
                </a:solidFill>
              </a:rPr>
              <a:t>PyGame</a:t>
            </a:r>
            <a:endParaRPr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highlight>
                  <a:schemeClr val="lt2"/>
                </a:highlight>
              </a:rPr>
              <a:t>Описание технологий</a:t>
            </a:r>
            <a:endParaRPr dirty="0">
              <a:highlight>
                <a:schemeClr val="lt2"/>
              </a:highlight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Стартовое и финальное окна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Подсчет результатов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Спрайты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Анимация</a:t>
            </a: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Хранение данных</a:t>
            </a:r>
            <a:r>
              <a:rPr lang="en-US" sz="1600" dirty="0">
                <a:solidFill>
                  <a:schemeClr val="accent1"/>
                </a:solidFill>
              </a:rPr>
              <a:t> (.txt, bd)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accent1"/>
                </a:solidFill>
              </a:rPr>
              <a:t>Несколько уровней (вариантов начальной расстановки)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A0174-2A72-4A3A-BB30-251BFA69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highlight>
                  <a:schemeClr val="lt2"/>
                </a:highlight>
              </a:rPr>
              <a:t>Игровой процесс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E9BAD7-0AAC-43CA-A607-2071F4943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0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Заключение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Возможности по доработке:</a:t>
            </a:r>
          </a:p>
          <a:p>
            <a:pPr marL="0" lvl="0" indent="45021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- добавление игры против нейронной сети</a:t>
            </a:r>
            <a:endParaRPr sz="1500" dirty="0">
              <a:solidFill>
                <a:schemeClr val="accent1"/>
              </a:solidFill>
            </a:endParaRPr>
          </a:p>
          <a:p>
            <a:pPr marL="77597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accent1"/>
                </a:solidFill>
              </a:rPr>
              <a:t>    </a:t>
            </a:r>
            <a:endParaRPr sz="1500" dirty="0">
              <a:solidFill>
                <a:schemeClr val="accent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499800" y="802500"/>
            <a:ext cx="43944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165</Words>
  <Application>Microsoft Office PowerPoint</Application>
  <PresentationFormat>Экран (16:9)</PresentationFormat>
  <Paragraphs>40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Times New Roman</vt:lpstr>
      <vt:lpstr>Symbol</vt:lpstr>
      <vt:lpstr>Arial</vt:lpstr>
      <vt:lpstr>Amatic SC</vt:lpstr>
      <vt:lpstr>Source Code Pro</vt:lpstr>
      <vt:lpstr>Beach Day</vt:lpstr>
      <vt:lpstr>Шахматы</vt:lpstr>
      <vt:lpstr>Идея проекта</vt:lpstr>
      <vt:lpstr>Описание реализации</vt:lpstr>
      <vt:lpstr>Описание реализации</vt:lpstr>
      <vt:lpstr>Описание технологий</vt:lpstr>
      <vt:lpstr>Игровой процесс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</dc:title>
  <cp:lastModifiedBy>Alena</cp:lastModifiedBy>
  <cp:revision>6</cp:revision>
  <dcterms:modified xsi:type="dcterms:W3CDTF">2023-01-15T14:50:39Z</dcterms:modified>
</cp:coreProperties>
</file>