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Noto Sans" panose="020B0502040504020204" pitchFamily="34" charset="0"/>
      <p:regular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91222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691222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8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91222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91222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6912225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6912225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9122257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9122257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Шахматы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Пахомов Семен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Карманова Алёна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Идея проекта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Интерактивный игра в шахматы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Game()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Desk()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Figure()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Pawn()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Horse()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Rook()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Bishop()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Queen()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King()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</a:t>
            </a:r>
            <a:r>
              <a:rPr lang="en-US" sz="1500" dirty="0" err="1">
                <a:solidFill>
                  <a:schemeClr val="accent1"/>
                </a:solidFill>
              </a:rPr>
              <a:t>AnimtedSprite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Registration()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Необходимые для запуска библиотеки: </a:t>
            </a:r>
            <a:r>
              <a:rPr lang="en-US" sz="1500" dirty="0" err="1">
                <a:solidFill>
                  <a:schemeClr val="accent1"/>
                </a:solidFill>
              </a:rPr>
              <a:t>PyGame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технологий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75970" marR="0" lvl="0" indent="-266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>
                <a:solidFill>
                  <a:schemeClr val="accent1"/>
                </a:solidFill>
              </a:rPr>
              <a:t>Разработка интерфейса средствами QT Designer (авторизация, меню).</a:t>
            </a:r>
            <a:endParaRPr sz="1500">
              <a:solidFill>
                <a:schemeClr val="accent1"/>
              </a:solidFill>
            </a:endParaRP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>
                <a:solidFill>
                  <a:schemeClr val="accent1"/>
                </a:solidFill>
              </a:rPr>
              <a:t>Работа с диалоговыми окнами (выбор вида входа в систему)</a:t>
            </a:r>
            <a:endParaRPr sz="1500">
              <a:solidFill>
                <a:schemeClr val="accent1"/>
              </a:solidFill>
            </a:endParaRP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>
                <a:solidFill>
                  <a:schemeClr val="accent1"/>
                </a:solidFill>
              </a:rPr>
              <a:t>Работа с изображениями и аудио </a:t>
            </a:r>
            <a:endParaRPr sz="1500">
              <a:solidFill>
                <a:schemeClr val="accent1"/>
              </a:solidFill>
            </a:endParaRP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>
                <a:solidFill>
                  <a:schemeClr val="accent1"/>
                </a:solidFill>
              </a:rPr>
              <a:t>Работа с файлами (.txt)</a:t>
            </a:r>
            <a:endParaRPr sz="1500">
              <a:solidFill>
                <a:schemeClr val="accent1"/>
              </a:solidFill>
            </a:endParaRP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>
                <a:solidFill>
                  <a:schemeClr val="accent1"/>
                </a:solidFill>
              </a:rPr>
              <a:t>Использование БД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Заключение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</a:rPr>
              <a:t>Возможности по доработке:</a:t>
            </a:r>
            <a:endParaRPr sz="1500">
              <a:solidFill>
                <a:schemeClr val="accent1"/>
              </a:solidFill>
            </a:endParaRPr>
          </a:p>
          <a:p>
            <a:pPr marL="77597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</a:rPr>
              <a:t>    </a:t>
            </a:r>
            <a:endParaRPr sz="150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499800" y="802500"/>
            <a:ext cx="43944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Экран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Amatic SC</vt:lpstr>
      <vt:lpstr>Times New Roman</vt:lpstr>
      <vt:lpstr>Arial</vt:lpstr>
      <vt:lpstr>Noto Sans</vt:lpstr>
      <vt:lpstr>Source Code Pro</vt:lpstr>
      <vt:lpstr>Beach Day</vt:lpstr>
      <vt:lpstr>Шахматы</vt:lpstr>
      <vt:lpstr>Идея проекта</vt:lpstr>
      <vt:lpstr>Описание реализации</vt:lpstr>
      <vt:lpstr>Описание реализации</vt:lpstr>
      <vt:lpstr>Описание технологий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cp:lastModifiedBy>Alena</cp:lastModifiedBy>
  <cp:revision>1</cp:revision>
  <dcterms:modified xsi:type="dcterms:W3CDTF">2023-01-13T13:08:29Z</dcterms:modified>
</cp:coreProperties>
</file>