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Noto Sans" panose="020B0502040504020204" pitchFamily="34" charset="0"/>
      <p:regular r:id="rId12"/>
      <p:bold r:id="rId13"/>
      <p:italic r:id="rId14"/>
      <p:boldItalic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6912225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6912225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91222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91222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81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91222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91222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6912225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6912225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6912225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6912225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9122257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9122257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Шахматы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 Пахомов Семен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Карманова Алёна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Идея проекта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Создать такие условия, чтобы ничего не останавливало людей от игры в шахматы.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реализации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Система «Интерактивный тест по производным» была разработана с помощью следующих классов:</a:t>
            </a:r>
            <a:endParaRPr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Game()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Desk()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Figure()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Pawn()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Horse()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Rook()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Bishop()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Queen()</a:t>
            </a:r>
          </a:p>
          <a:p>
            <a:pPr marL="797878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FontTx/>
              <a:buChar char="-"/>
            </a:pPr>
            <a:endParaRPr lang="en-US"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реализации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Система «Интерактивный тест по производным» была разработана с помощью следующих классов:</a:t>
            </a:r>
            <a:endParaRPr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King()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</a:t>
            </a:r>
            <a:r>
              <a:rPr lang="en-US" sz="1500" dirty="0" err="1">
                <a:solidFill>
                  <a:schemeClr val="accent1"/>
                </a:solidFill>
              </a:rPr>
              <a:t>AnimtedSprite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Registration()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Необходимые для запуска библиотеки: </a:t>
            </a:r>
            <a:r>
              <a:rPr lang="en-US" sz="1500" dirty="0" err="1">
                <a:solidFill>
                  <a:schemeClr val="accent1"/>
                </a:solidFill>
              </a:rPr>
              <a:t>PyGame</a:t>
            </a:r>
            <a:endParaRPr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технологий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75970" marR="0" lvl="0" indent="-266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" sz="1500" dirty="0">
                <a:solidFill>
                  <a:schemeClr val="accent1"/>
                </a:solidFill>
              </a:rPr>
              <a:t>Разработка интерфейса средствами QT Designer (авторизация, меню).</a:t>
            </a:r>
            <a:endParaRPr sz="1500" dirty="0">
              <a:solidFill>
                <a:schemeClr val="accent1"/>
              </a:solidFill>
            </a:endParaRP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-RU" sz="1500" dirty="0">
                <a:solidFill>
                  <a:schemeClr val="accent1"/>
                </a:solidFill>
              </a:rPr>
              <a:t>Стартовое и финальное окна</a:t>
            </a: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-RU" sz="1500" dirty="0">
                <a:solidFill>
                  <a:schemeClr val="accent1"/>
                </a:solidFill>
              </a:rPr>
              <a:t>Подсчет результатов</a:t>
            </a: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-RU" sz="1500" dirty="0">
                <a:solidFill>
                  <a:schemeClr val="accent1"/>
                </a:solidFill>
              </a:rPr>
              <a:t>Спрайты</a:t>
            </a: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-RU" sz="1500" dirty="0">
                <a:solidFill>
                  <a:schemeClr val="accent1"/>
                </a:solidFill>
              </a:rPr>
              <a:t>Анимация</a:t>
            </a:r>
          </a:p>
          <a:p>
            <a:pPr marL="775970" marR="0" lvl="0" indent="-2667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"/>
              <a:buChar char="⎯"/>
            </a:pPr>
            <a:r>
              <a:rPr lang="ru-RU" sz="1500" dirty="0">
                <a:solidFill>
                  <a:schemeClr val="accent1"/>
                </a:solidFill>
              </a:rPr>
              <a:t>Хранение данных (.</a:t>
            </a:r>
            <a:r>
              <a:rPr lang="ru-RU" sz="1500" dirty="0" err="1">
                <a:solidFill>
                  <a:schemeClr val="accent1"/>
                </a:solidFill>
              </a:rPr>
              <a:t>txt</a:t>
            </a:r>
            <a:r>
              <a:rPr lang="ru-RU" sz="1500" dirty="0">
                <a:solidFill>
                  <a:schemeClr val="accent1"/>
                </a:solidFill>
              </a:rPr>
              <a:t>, </a:t>
            </a:r>
            <a:r>
              <a:rPr lang="ru-RU" sz="1500" dirty="0" err="1">
                <a:solidFill>
                  <a:schemeClr val="accent1"/>
                </a:solidFill>
              </a:rPr>
              <a:t>bd</a:t>
            </a:r>
            <a:r>
              <a:rPr lang="ru-RU" sz="1500" dirty="0">
                <a:solidFill>
                  <a:schemeClr val="accent1"/>
                </a:solidFill>
              </a:rPr>
              <a:t>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Заключение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</a:rPr>
              <a:t>Возможности по доработке:</a:t>
            </a:r>
            <a:endParaRPr sz="1500">
              <a:solidFill>
                <a:schemeClr val="accent1"/>
              </a:solidFill>
            </a:endParaRPr>
          </a:p>
          <a:p>
            <a:pPr marL="77597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</a:rPr>
              <a:t>    </a:t>
            </a:r>
            <a:endParaRPr sz="150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499800" y="802500"/>
            <a:ext cx="43944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</Words>
  <Application>Microsoft Office PowerPoint</Application>
  <PresentationFormat>Экран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Noto Sans</vt:lpstr>
      <vt:lpstr>Times New Roman</vt:lpstr>
      <vt:lpstr>Arial</vt:lpstr>
      <vt:lpstr>Source Code Pro</vt:lpstr>
      <vt:lpstr>Amatic SC</vt:lpstr>
      <vt:lpstr>Beach Day</vt:lpstr>
      <vt:lpstr>Шахматы</vt:lpstr>
      <vt:lpstr>Идея проекта</vt:lpstr>
      <vt:lpstr>Описание реализации</vt:lpstr>
      <vt:lpstr>Описание реализации</vt:lpstr>
      <vt:lpstr>Описание технологий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</dc:title>
  <cp:lastModifiedBy>Alena</cp:lastModifiedBy>
  <cp:revision>3</cp:revision>
  <dcterms:modified xsi:type="dcterms:W3CDTF">2023-01-13T17:41:34Z</dcterms:modified>
</cp:coreProperties>
</file>