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0"/>
  </p:notesMasterIdLst>
  <p:sldIdLst>
    <p:sldId id="256" r:id="rId2"/>
    <p:sldId id="306" r:id="rId3"/>
    <p:sldId id="307" r:id="rId4"/>
    <p:sldId id="308" r:id="rId5"/>
    <p:sldId id="309" r:id="rId6"/>
    <p:sldId id="310" r:id="rId7"/>
    <p:sldId id="311" r:id="rId8"/>
    <p:sldId id="312" r:id="rId9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1"/>
      <p:bold r:id="rId12"/>
      <p:italic r:id="rId13"/>
      <p:boldItalic r:id="rId14"/>
    </p:embeddedFont>
    <p:embeddedFont>
      <p:font typeface="Josefin Sans" panose="020B0604020202020204" charset="0"/>
      <p:regular r:id="rId15"/>
      <p:bold r:id="rId16"/>
      <p:italic r:id="rId17"/>
      <p:boldItalic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127571-553C-4872-AC35-0ABE30CD8B0B}">
  <a:tblStyle styleId="{AB127571-553C-4872-AC35-0ABE30CD8B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45" y="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78600" y="1484550"/>
            <a:ext cx="7787100" cy="20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547575" y="3466725"/>
            <a:ext cx="40488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1867025" y="1013175"/>
            <a:ext cx="4814046" cy="1710367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-229260" y="3396805"/>
            <a:ext cx="3675485" cy="189381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315040" flipH="1">
            <a:off x="-236345" y="4475012"/>
            <a:ext cx="2114446" cy="99708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282713" y="47691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27300" y="42102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5488" y="29082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257175" y="49018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559288" y="391053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-5400000">
            <a:off x="6110254" y="2527892"/>
            <a:ext cx="4814046" cy="1710367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5744675" y="-169359"/>
            <a:ext cx="3627772" cy="1869298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10484934" flipH="1">
            <a:off x="7292455" y="-348495"/>
            <a:ext cx="2087045" cy="984164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 rot="10800000">
            <a:off x="5634813" y="20792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 rot="10800000">
            <a:off x="7750600" y="102480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rot="10800000">
            <a:off x="8980488" y="193977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rot="10800000">
            <a:off x="4725450" y="13999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912475" y="2261338"/>
            <a:ext cx="5319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3105600" y="1164675"/>
            <a:ext cx="29328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2815400" y="3123913"/>
            <a:ext cx="3513300" cy="4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/>
          <p:nvPr/>
        </p:nvSpPr>
        <p:spPr>
          <a:xfrm rot="10800000">
            <a:off x="-260192" y="3285293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 rot="10800000">
            <a:off x="158481" y="4429982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3699725" y="46636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1811013" y="43826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-332175" y="3703451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1232025" y="40170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108888" y="300753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5365175" y="166613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4874550" y="-333462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 rot="10800000">
            <a:off x="5365175" y="4193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 rot="10800000">
            <a:off x="7188788" y="63557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 rot="10800000">
            <a:off x="6621274" y="-43579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 rot="10800000">
            <a:off x="7832875" y="106596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 rot="10800000">
            <a:off x="8890913" y="20106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"/>
          <p:cNvSpPr txBox="1">
            <a:spLocks noGrp="1"/>
          </p:cNvSpPr>
          <p:nvPr>
            <p:ph type="subTitle" idx="1"/>
          </p:nvPr>
        </p:nvSpPr>
        <p:spPr>
          <a:xfrm>
            <a:off x="5069450" y="2590588"/>
            <a:ext cx="2884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2"/>
          </p:nvPr>
        </p:nvSpPr>
        <p:spPr>
          <a:xfrm>
            <a:off x="5069400" y="2882600"/>
            <a:ext cx="2884800" cy="7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3"/>
          </p:nvPr>
        </p:nvSpPr>
        <p:spPr>
          <a:xfrm>
            <a:off x="1189788" y="2590588"/>
            <a:ext cx="2884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4"/>
          </p:nvPr>
        </p:nvSpPr>
        <p:spPr>
          <a:xfrm>
            <a:off x="1189800" y="2882600"/>
            <a:ext cx="2884800" cy="7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5"/>
          <p:cNvSpPr/>
          <p:nvPr/>
        </p:nvSpPr>
        <p:spPr>
          <a:xfrm rot="10376871">
            <a:off x="-495921" y="-203555"/>
            <a:ext cx="4143688" cy="1411694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5"/>
          <p:cNvSpPr/>
          <p:nvPr/>
        </p:nvSpPr>
        <p:spPr>
          <a:xfrm>
            <a:off x="3812651" y="348974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593226" y="838649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418776" y="63342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2981851" y="2502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5"/>
          <p:cNvSpPr/>
          <p:nvPr/>
        </p:nvSpPr>
        <p:spPr>
          <a:xfrm flipH="1">
            <a:off x="-201027" y="-164602"/>
            <a:ext cx="3007352" cy="1244123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"/>
          <p:cNvSpPr/>
          <p:nvPr/>
        </p:nvSpPr>
        <p:spPr>
          <a:xfrm rot="10800000">
            <a:off x="-259611" y="-297078"/>
            <a:ext cx="2457436" cy="930503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"/>
          <p:cNvSpPr/>
          <p:nvPr/>
        </p:nvSpPr>
        <p:spPr>
          <a:xfrm rot="-448972">
            <a:off x="5418223" y="3906226"/>
            <a:ext cx="4114989" cy="1394558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5"/>
          <p:cNvSpPr/>
          <p:nvPr/>
        </p:nvSpPr>
        <p:spPr>
          <a:xfrm rot="10800000">
            <a:off x="4710711" y="4724448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5"/>
          <p:cNvSpPr/>
          <p:nvPr/>
        </p:nvSpPr>
        <p:spPr>
          <a:xfrm rot="10800000">
            <a:off x="8391336" y="4168473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5"/>
          <p:cNvSpPr/>
          <p:nvPr/>
        </p:nvSpPr>
        <p:spPr>
          <a:xfrm rot="10800000">
            <a:off x="5390761" y="416847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"/>
          <p:cNvSpPr/>
          <p:nvPr/>
        </p:nvSpPr>
        <p:spPr>
          <a:xfrm rot="10800000">
            <a:off x="6002711" y="475684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"/>
          <p:cNvSpPr/>
          <p:nvPr/>
        </p:nvSpPr>
        <p:spPr>
          <a:xfrm rot="10800000" flipH="1">
            <a:off x="6276637" y="4026301"/>
            <a:ext cx="3007352" cy="1244123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6885137" y="4472397"/>
            <a:ext cx="2457436" cy="930503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>
            <a:spLocks noGrp="1"/>
          </p:cNvSpPr>
          <p:nvPr>
            <p:ph type="title"/>
          </p:nvPr>
        </p:nvSpPr>
        <p:spPr>
          <a:xfrm>
            <a:off x="1388100" y="1076025"/>
            <a:ext cx="6367800" cy="28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9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7" name="Google Shape;107;p8"/>
          <p:cNvSpPr/>
          <p:nvPr/>
        </p:nvSpPr>
        <p:spPr>
          <a:xfrm flipH="1">
            <a:off x="-426404" y="-84700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8"/>
          <p:cNvSpPr/>
          <p:nvPr/>
        </p:nvSpPr>
        <p:spPr>
          <a:xfrm rot="10800000">
            <a:off x="-294784" y="-365201"/>
            <a:ext cx="3086654" cy="972101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8"/>
          <p:cNvSpPr/>
          <p:nvPr/>
        </p:nvSpPr>
        <p:spPr>
          <a:xfrm rot="-5400147">
            <a:off x="232464" y="-691625"/>
            <a:ext cx="1404839" cy="2093848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8"/>
          <p:cNvSpPr/>
          <p:nvPr/>
        </p:nvSpPr>
        <p:spPr>
          <a:xfrm flipH="1">
            <a:off x="683516" y="60690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8"/>
          <p:cNvSpPr/>
          <p:nvPr/>
        </p:nvSpPr>
        <p:spPr>
          <a:xfrm flipH="1">
            <a:off x="2476066" y="6665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8"/>
          <p:cNvSpPr/>
          <p:nvPr/>
        </p:nvSpPr>
        <p:spPr>
          <a:xfrm flipH="1">
            <a:off x="3173616" y="244725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8"/>
          <p:cNvSpPr/>
          <p:nvPr/>
        </p:nvSpPr>
        <p:spPr>
          <a:xfrm flipH="1">
            <a:off x="6566441" y="273550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8"/>
          <p:cNvSpPr/>
          <p:nvPr/>
        </p:nvSpPr>
        <p:spPr>
          <a:xfrm rot="10800000" flipH="1">
            <a:off x="2631095" y="4430364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8"/>
          <p:cNvSpPr/>
          <p:nvPr/>
        </p:nvSpPr>
        <p:spPr>
          <a:xfrm>
            <a:off x="6302893" y="4618767"/>
            <a:ext cx="3086654" cy="972101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8"/>
          <p:cNvSpPr/>
          <p:nvPr/>
        </p:nvSpPr>
        <p:spPr>
          <a:xfrm rot="5399853">
            <a:off x="7457460" y="3823444"/>
            <a:ext cx="1404839" cy="2093848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8"/>
          <p:cNvSpPr/>
          <p:nvPr/>
        </p:nvSpPr>
        <p:spPr>
          <a:xfrm rot="10800000" flipH="1">
            <a:off x="8312846" y="4520067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8"/>
          <p:cNvSpPr/>
          <p:nvPr/>
        </p:nvSpPr>
        <p:spPr>
          <a:xfrm rot="10800000" flipH="1">
            <a:off x="6455196" y="4395617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8"/>
          <p:cNvSpPr/>
          <p:nvPr/>
        </p:nvSpPr>
        <p:spPr>
          <a:xfrm rot="10800000" flipH="1">
            <a:off x="5822746" y="4882242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 rot="10800000" flipH="1">
            <a:off x="8749921" y="4232117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 rot="10800000" flipH="1">
            <a:off x="2364821" y="4788617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 flipH="1">
            <a:off x="181341" y="8300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>
            <a:spLocks noGrp="1"/>
          </p:cNvSpPr>
          <p:nvPr>
            <p:ph type="title" hasCustomPrompt="1"/>
          </p:nvPr>
        </p:nvSpPr>
        <p:spPr>
          <a:xfrm>
            <a:off x="1217350" y="1604400"/>
            <a:ext cx="6709200" cy="14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1" name="Google Shape;151;p11"/>
          <p:cNvSpPr txBox="1">
            <a:spLocks noGrp="1"/>
          </p:cNvSpPr>
          <p:nvPr>
            <p:ph type="body" idx="1"/>
          </p:nvPr>
        </p:nvSpPr>
        <p:spPr>
          <a:xfrm>
            <a:off x="1668825" y="3087600"/>
            <a:ext cx="58062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11"/>
          <p:cNvSpPr/>
          <p:nvPr/>
        </p:nvSpPr>
        <p:spPr>
          <a:xfrm rot="10800000" flipH="1">
            <a:off x="2527149" y="4367365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1"/>
          <p:cNvSpPr/>
          <p:nvPr/>
        </p:nvSpPr>
        <p:spPr>
          <a:xfrm>
            <a:off x="6198946" y="4555768"/>
            <a:ext cx="3086654" cy="972101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1"/>
          <p:cNvSpPr/>
          <p:nvPr/>
        </p:nvSpPr>
        <p:spPr>
          <a:xfrm rot="-7520738" flipH="1">
            <a:off x="7812289" y="3760467"/>
            <a:ext cx="1404819" cy="2093810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1"/>
          <p:cNvSpPr/>
          <p:nvPr/>
        </p:nvSpPr>
        <p:spPr>
          <a:xfrm flipH="1">
            <a:off x="5018091" y="472562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1"/>
          <p:cNvSpPr/>
          <p:nvPr/>
        </p:nvSpPr>
        <p:spPr>
          <a:xfrm flipH="1">
            <a:off x="7887341" y="45541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1"/>
          <p:cNvSpPr/>
          <p:nvPr/>
        </p:nvSpPr>
        <p:spPr>
          <a:xfrm flipH="1">
            <a:off x="8652966" y="3628775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1"/>
          <p:cNvSpPr/>
          <p:nvPr/>
        </p:nvSpPr>
        <p:spPr>
          <a:xfrm flipH="1">
            <a:off x="7477516" y="4367375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1"/>
          <p:cNvSpPr/>
          <p:nvPr/>
        </p:nvSpPr>
        <p:spPr>
          <a:xfrm flipH="1">
            <a:off x="-426404" y="-84700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1"/>
          <p:cNvSpPr/>
          <p:nvPr/>
        </p:nvSpPr>
        <p:spPr>
          <a:xfrm rot="10800000">
            <a:off x="-294784" y="-365201"/>
            <a:ext cx="3086654" cy="972101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1"/>
          <p:cNvSpPr/>
          <p:nvPr/>
        </p:nvSpPr>
        <p:spPr>
          <a:xfrm rot="3279262" flipH="1">
            <a:off x="-226292" y="-691608"/>
            <a:ext cx="1404819" cy="2093810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"/>
          <p:cNvSpPr/>
          <p:nvPr/>
        </p:nvSpPr>
        <p:spPr>
          <a:xfrm flipH="1">
            <a:off x="885666" y="60690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1"/>
          <p:cNvSpPr/>
          <p:nvPr/>
        </p:nvSpPr>
        <p:spPr>
          <a:xfrm flipH="1">
            <a:off x="2476066" y="6665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1"/>
          <p:cNvSpPr/>
          <p:nvPr/>
        </p:nvSpPr>
        <p:spPr>
          <a:xfrm flipH="1">
            <a:off x="82941" y="1435200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7_1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2"/>
          <p:cNvSpPr txBox="1">
            <a:spLocks noGrp="1"/>
          </p:cNvSpPr>
          <p:nvPr>
            <p:ph type="title"/>
          </p:nvPr>
        </p:nvSpPr>
        <p:spPr>
          <a:xfrm>
            <a:off x="2693850" y="363275"/>
            <a:ext cx="3756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22"/>
          <p:cNvSpPr txBox="1">
            <a:spLocks noGrp="1"/>
          </p:cNvSpPr>
          <p:nvPr>
            <p:ph type="subTitle" idx="1"/>
          </p:nvPr>
        </p:nvSpPr>
        <p:spPr>
          <a:xfrm>
            <a:off x="4655852" y="1414900"/>
            <a:ext cx="3045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52" name="Google Shape;352;p22"/>
          <p:cNvSpPr txBox="1">
            <a:spLocks noGrp="1"/>
          </p:cNvSpPr>
          <p:nvPr>
            <p:ph type="subTitle" idx="2"/>
          </p:nvPr>
        </p:nvSpPr>
        <p:spPr>
          <a:xfrm>
            <a:off x="4958476" y="1734025"/>
            <a:ext cx="2439900" cy="10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22"/>
          <p:cNvSpPr txBox="1">
            <a:spLocks noGrp="1"/>
          </p:cNvSpPr>
          <p:nvPr>
            <p:ph type="subTitle" idx="3"/>
          </p:nvPr>
        </p:nvSpPr>
        <p:spPr>
          <a:xfrm>
            <a:off x="1442838" y="1414900"/>
            <a:ext cx="3045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54" name="Google Shape;354;p22"/>
          <p:cNvSpPr txBox="1">
            <a:spLocks noGrp="1"/>
          </p:cNvSpPr>
          <p:nvPr>
            <p:ph type="subTitle" idx="4"/>
          </p:nvPr>
        </p:nvSpPr>
        <p:spPr>
          <a:xfrm>
            <a:off x="1745688" y="1734025"/>
            <a:ext cx="2439900" cy="10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22"/>
          <p:cNvSpPr txBox="1">
            <a:spLocks noGrp="1"/>
          </p:cNvSpPr>
          <p:nvPr>
            <p:ph type="subTitle" idx="5"/>
          </p:nvPr>
        </p:nvSpPr>
        <p:spPr>
          <a:xfrm>
            <a:off x="4655812" y="3160150"/>
            <a:ext cx="3045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56" name="Google Shape;356;p22"/>
          <p:cNvSpPr txBox="1">
            <a:spLocks noGrp="1"/>
          </p:cNvSpPr>
          <p:nvPr>
            <p:ph type="subTitle" idx="6"/>
          </p:nvPr>
        </p:nvSpPr>
        <p:spPr>
          <a:xfrm>
            <a:off x="4958476" y="3479274"/>
            <a:ext cx="2439900" cy="10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22"/>
          <p:cNvSpPr txBox="1">
            <a:spLocks noGrp="1"/>
          </p:cNvSpPr>
          <p:nvPr>
            <p:ph type="subTitle" idx="7"/>
          </p:nvPr>
        </p:nvSpPr>
        <p:spPr>
          <a:xfrm>
            <a:off x="1442838" y="3160150"/>
            <a:ext cx="3045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58" name="Google Shape;358;p22"/>
          <p:cNvSpPr txBox="1">
            <a:spLocks noGrp="1"/>
          </p:cNvSpPr>
          <p:nvPr>
            <p:ph type="subTitle" idx="8"/>
          </p:nvPr>
        </p:nvSpPr>
        <p:spPr>
          <a:xfrm>
            <a:off x="1745688" y="3479274"/>
            <a:ext cx="2439900" cy="10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22"/>
          <p:cNvSpPr/>
          <p:nvPr/>
        </p:nvSpPr>
        <p:spPr>
          <a:xfrm rot="-5532439" flipH="1">
            <a:off x="-2045052" y="2322174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2"/>
          <p:cNvSpPr/>
          <p:nvPr/>
        </p:nvSpPr>
        <p:spPr>
          <a:xfrm rot="-5400000" flipH="1">
            <a:off x="-832519" y="2826431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2"/>
          <p:cNvSpPr/>
          <p:nvPr/>
        </p:nvSpPr>
        <p:spPr>
          <a:xfrm rot="5400000" flipH="1">
            <a:off x="-551012" y="3638024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2"/>
          <p:cNvSpPr/>
          <p:nvPr/>
        </p:nvSpPr>
        <p:spPr>
          <a:xfrm rot="5400000" flipH="1">
            <a:off x="1100376" y="4407937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2"/>
          <p:cNvSpPr/>
          <p:nvPr/>
        </p:nvSpPr>
        <p:spPr>
          <a:xfrm rot="5400000" flipH="1">
            <a:off x="661951" y="3657337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2"/>
          <p:cNvSpPr/>
          <p:nvPr/>
        </p:nvSpPr>
        <p:spPr>
          <a:xfrm rot="5400000" flipH="1">
            <a:off x="315101" y="1950637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2"/>
          <p:cNvSpPr/>
          <p:nvPr/>
        </p:nvSpPr>
        <p:spPr>
          <a:xfrm rot="5400000" flipH="1">
            <a:off x="458251" y="248212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2"/>
          <p:cNvSpPr/>
          <p:nvPr/>
        </p:nvSpPr>
        <p:spPr>
          <a:xfrm rot="5267561" flipH="1">
            <a:off x="6370324" y="1912069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2"/>
          <p:cNvSpPr/>
          <p:nvPr/>
        </p:nvSpPr>
        <p:spPr>
          <a:xfrm rot="5400000" flipH="1">
            <a:off x="7582879" y="1222315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2"/>
          <p:cNvSpPr/>
          <p:nvPr/>
        </p:nvSpPr>
        <p:spPr>
          <a:xfrm rot="-5400000" flipH="1">
            <a:off x="7598103" y="388035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2"/>
          <p:cNvSpPr/>
          <p:nvPr/>
        </p:nvSpPr>
        <p:spPr>
          <a:xfrm rot="-5400000" flipH="1">
            <a:off x="7945213" y="508574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2"/>
          <p:cNvSpPr/>
          <p:nvPr/>
        </p:nvSpPr>
        <p:spPr>
          <a:xfrm rot="-5400000" flipH="1">
            <a:off x="8383638" y="125917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2"/>
          <p:cNvSpPr/>
          <p:nvPr/>
        </p:nvSpPr>
        <p:spPr>
          <a:xfrm rot="-5400000" flipH="1">
            <a:off x="8730488" y="29658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2"/>
          <p:cNvSpPr/>
          <p:nvPr/>
        </p:nvSpPr>
        <p:spPr>
          <a:xfrm rot="-5400000" flipH="1">
            <a:off x="8522238" y="460349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0000" y="1152475"/>
            <a:ext cx="806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7" r:id="rId5"/>
    <p:sldLayoutId id="2147483658" r:id="rId6"/>
    <p:sldLayoutId id="214748366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0"/>
          <p:cNvSpPr txBox="1">
            <a:spLocks noGrp="1"/>
          </p:cNvSpPr>
          <p:nvPr>
            <p:ph type="ctrTitle"/>
          </p:nvPr>
        </p:nvSpPr>
        <p:spPr>
          <a:xfrm>
            <a:off x="1610429" y="422642"/>
            <a:ext cx="5923091" cy="19305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latin typeface="Century Gothic" panose="020B0502020202020204" pitchFamily="34" charset="0"/>
              </a:rPr>
              <a:t>Отбор</a:t>
            </a:r>
            <a:br>
              <a:rPr lang="bg-BG" dirty="0">
                <a:latin typeface="Century Gothic" panose="020B0502020202020204" pitchFamily="34" charset="0"/>
              </a:rPr>
            </a:br>
            <a:r>
              <a:rPr lang="en-US" dirty="0">
                <a:latin typeface="Century Gothic" panose="020B0502020202020204" pitchFamily="34" charset="0"/>
              </a:rPr>
              <a:t>“The Fishers</a:t>
            </a:r>
            <a:r>
              <a:rPr lang="bg-BG" dirty="0">
                <a:latin typeface="Century Gothic" panose="020B0502020202020204" pitchFamily="34" charset="0"/>
              </a:rPr>
              <a:t>“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463" name="Google Shape;463;p30"/>
          <p:cNvSpPr txBox="1">
            <a:spLocks noGrp="1"/>
          </p:cNvSpPr>
          <p:nvPr>
            <p:ph type="subTitle" idx="1"/>
          </p:nvPr>
        </p:nvSpPr>
        <p:spPr>
          <a:xfrm>
            <a:off x="2547574" y="2725507"/>
            <a:ext cx="40488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Проект по темата </a:t>
            </a:r>
            <a:r>
              <a:rPr lang="en-US" dirty="0"/>
              <a:t>“AQUA”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728" y="3264344"/>
            <a:ext cx="3858491" cy="1292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46148" y="293992"/>
            <a:ext cx="5915343" cy="822300"/>
          </a:xfrm>
        </p:spPr>
        <p:txBody>
          <a:bodyPr/>
          <a:lstStyle/>
          <a:p>
            <a:r>
              <a:rPr lang="bg-BG" sz="4800" dirty="0">
                <a:latin typeface="Century Gothic" panose="020B0502020202020204" pitchFamily="34" charset="0"/>
              </a:rPr>
              <a:t>Нашия отбор</a:t>
            </a:r>
            <a:endParaRPr lang="en-US" sz="4800" dirty="0">
              <a:latin typeface="Century Gothic" panose="020B0502020202020204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92142" y="2729935"/>
            <a:ext cx="1531736" cy="447366"/>
          </a:xfrm>
        </p:spPr>
        <p:txBody>
          <a:bodyPr/>
          <a:lstStyle/>
          <a:p>
            <a:r>
              <a:rPr lang="bg-BG" sz="1100" dirty="0"/>
              <a:t>Стоян Пончев 10Г</a:t>
            </a:r>
            <a:endParaRPr lang="en-US" sz="1100" dirty="0"/>
          </a:p>
          <a:p>
            <a:r>
              <a:rPr lang="en-US" sz="1100" dirty="0"/>
              <a:t>SQL Developer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33" y="1339772"/>
            <a:ext cx="1336964" cy="1336964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893" y="3330365"/>
            <a:ext cx="1336964" cy="1336964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821" y="1339772"/>
            <a:ext cx="1336964" cy="1336964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231" y="3341413"/>
            <a:ext cx="1336964" cy="1336964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062" y="3341413"/>
            <a:ext cx="1336964" cy="1336964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477" y="1339772"/>
            <a:ext cx="1336964" cy="133696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863450" y="2738174"/>
            <a:ext cx="142701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Петър Петков 10Г</a:t>
            </a:r>
            <a:endParaRPr lang="en-US" sz="11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/>
            <a:r>
              <a:rPr lang="en-US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SQL Developer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46912" y="2738174"/>
            <a:ext cx="154478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100" dirty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Тереза Опанска 9В</a:t>
            </a:r>
          </a:p>
          <a:p>
            <a:pPr algn="ctr"/>
            <a:r>
              <a:rPr lang="en-US" sz="1100" dirty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C++ Developer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157464" y="4717191"/>
            <a:ext cx="16915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900" dirty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Александра Стайкова 9В</a:t>
            </a:r>
          </a:p>
          <a:p>
            <a:pPr algn="ctr"/>
            <a:r>
              <a:rPr lang="en-US" sz="900" dirty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JavaScript Developer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727834" y="4717191"/>
            <a:ext cx="15794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900" dirty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Живко Спасов 8Г</a:t>
            </a:r>
          </a:p>
          <a:p>
            <a:pPr algn="ctr"/>
            <a:r>
              <a:rPr lang="en-US" sz="900" dirty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HTML &amp; CSS Developer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379747" y="4717191"/>
            <a:ext cx="13092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900" dirty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Сонер Солаков 8А</a:t>
            </a:r>
          </a:p>
          <a:p>
            <a:pPr algn="ctr"/>
            <a:r>
              <a:rPr lang="en-US" sz="900" dirty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Designer</a:t>
            </a:r>
          </a:p>
        </p:txBody>
      </p:sp>
    </p:spTree>
    <p:extLst>
      <p:ext uri="{BB962C8B-B14F-4D97-AF65-F5344CB8AC3E}">
        <p14:creationId xmlns:p14="http://schemas.microsoft.com/office/powerpoint/2010/main" val="287144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941618" y="522903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bg-BG" sz="4000" b="1" dirty="0">
                <a:solidFill>
                  <a:schemeClr val="accent6"/>
                </a:solidFill>
                <a:latin typeface="Century Gothic" panose="020B0502020202020204" pitchFamily="34" charset="0"/>
                <a:ea typeface="Josefin Sans"/>
                <a:cs typeface="Josefin Sans"/>
                <a:sym typeface="Josefin Sans"/>
              </a:rPr>
              <a:t>Етапи на работа</a:t>
            </a:r>
            <a:endParaRPr lang="en-US" sz="4000" b="1" dirty="0">
              <a:solidFill>
                <a:schemeClr val="accent6"/>
              </a:solidFill>
              <a:latin typeface="Century Gothic" panose="020B0502020202020204" pitchFamily="34" charset="0"/>
              <a:ea typeface="Josefin Sans"/>
              <a:cs typeface="Josefin Sans"/>
              <a:sym typeface="Josefin Sans"/>
            </a:endParaRPr>
          </a:p>
        </p:txBody>
      </p:sp>
      <p:sp>
        <p:nvSpPr>
          <p:cNvPr id="12" name="Rectangle: Diagonal Corners Rounded 10">
            <a:extLst>
              <a:ext uri="{FF2B5EF4-FFF2-40B4-BE49-F238E27FC236}">
                <a16:creationId xmlns:a16="http://schemas.microsoft.com/office/drawing/2014/main" id="{5D7A075A-9980-4AE8-9632-F46A15E61ACB}"/>
              </a:ext>
            </a:extLst>
          </p:cNvPr>
          <p:cNvSpPr/>
          <p:nvPr/>
        </p:nvSpPr>
        <p:spPr>
          <a:xfrm>
            <a:off x="379421" y="3658947"/>
            <a:ext cx="422031" cy="381837"/>
          </a:xfrm>
          <a:prstGeom prst="round2DiagRect">
            <a:avLst/>
          </a:prstGeom>
          <a:solidFill>
            <a:schemeClr val="accent4">
              <a:lumMod val="50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60B93F-4B2C-4E5B-A6B4-0185A12C9F81}"/>
              </a:ext>
            </a:extLst>
          </p:cNvPr>
          <p:cNvSpPr txBox="1"/>
          <p:nvPr/>
        </p:nvSpPr>
        <p:spPr>
          <a:xfrm>
            <a:off x="42726" y="3658947"/>
            <a:ext cx="109744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14" name="Rectangle: Diagonal Corners Rounded 10">
            <a:extLst>
              <a:ext uri="{FF2B5EF4-FFF2-40B4-BE49-F238E27FC236}">
                <a16:creationId xmlns:a16="http://schemas.microsoft.com/office/drawing/2014/main" id="{5D7A075A-9980-4AE8-9632-F46A15E61ACB}"/>
              </a:ext>
            </a:extLst>
          </p:cNvPr>
          <p:cNvSpPr/>
          <p:nvPr/>
        </p:nvSpPr>
        <p:spPr>
          <a:xfrm>
            <a:off x="3111769" y="3659266"/>
            <a:ext cx="422031" cy="381837"/>
          </a:xfrm>
          <a:prstGeom prst="round2Diag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60B93F-4B2C-4E5B-A6B4-0185A12C9F81}"/>
              </a:ext>
            </a:extLst>
          </p:cNvPr>
          <p:cNvSpPr txBox="1"/>
          <p:nvPr/>
        </p:nvSpPr>
        <p:spPr>
          <a:xfrm>
            <a:off x="3034043" y="3673120"/>
            <a:ext cx="577481" cy="37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7339D9F-D2BB-47AD-9AF5-61DE5B391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00" y="2269015"/>
            <a:ext cx="2254473" cy="138993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2282A6B-4651-42B6-A2B3-E6647C7A8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347" y="2042527"/>
            <a:ext cx="2873637" cy="161642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D41D559-D730-4A8D-BF0D-FDECA03FD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6718" y="1981454"/>
            <a:ext cx="2538586" cy="1965054"/>
          </a:xfrm>
          <a:prstGeom prst="rect">
            <a:avLst/>
          </a:prstGeom>
        </p:spPr>
      </p:pic>
      <p:sp>
        <p:nvSpPr>
          <p:cNvPr id="16" name="Rectangle: Diagonal Corners Rounded 10">
            <a:extLst>
              <a:ext uri="{FF2B5EF4-FFF2-40B4-BE49-F238E27FC236}">
                <a16:creationId xmlns:a16="http://schemas.microsoft.com/office/drawing/2014/main" id="{5D7A075A-9980-4AE8-9632-F46A15E61ACB}"/>
              </a:ext>
            </a:extLst>
          </p:cNvPr>
          <p:cNvSpPr/>
          <p:nvPr/>
        </p:nvSpPr>
        <p:spPr>
          <a:xfrm>
            <a:off x="6363273" y="3658947"/>
            <a:ext cx="422031" cy="381837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60B93F-4B2C-4E5B-A6B4-0185A12C9F81}"/>
              </a:ext>
            </a:extLst>
          </p:cNvPr>
          <p:cNvSpPr txBox="1"/>
          <p:nvPr/>
        </p:nvSpPr>
        <p:spPr>
          <a:xfrm>
            <a:off x="6221820" y="3664521"/>
            <a:ext cx="691082" cy="383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9956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5969" y="94255"/>
            <a:ext cx="4511505" cy="1069527"/>
          </a:xfrm>
        </p:spPr>
        <p:txBody>
          <a:bodyPr/>
          <a:lstStyle/>
          <a:p>
            <a:r>
              <a:rPr lang="bg-BG" sz="4400" dirty="0">
                <a:latin typeface="Century Gothic" panose="020B0502020202020204" pitchFamily="34" charset="0"/>
              </a:rPr>
              <a:t>Нашата идея</a:t>
            </a:r>
            <a:endParaRPr lang="en-US" sz="4400" dirty="0">
              <a:latin typeface="Century Gothic" panose="020B0502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81" y="1240392"/>
            <a:ext cx="4793673" cy="2275606"/>
          </a:xfrm>
          <a:prstGeom prst="rect">
            <a:avLst/>
          </a:prstGeom>
          <a:ln w="3175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310" y="2889293"/>
            <a:ext cx="4350327" cy="2062971"/>
          </a:xfrm>
          <a:prstGeom prst="rect">
            <a:avLst/>
          </a:prstGeom>
          <a:ln w="3175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147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76716" y="325583"/>
            <a:ext cx="6914278" cy="572700"/>
          </a:xfrm>
        </p:spPr>
        <p:txBody>
          <a:bodyPr/>
          <a:lstStyle/>
          <a:p>
            <a:r>
              <a:rPr lang="bg-BG" sz="4000" dirty="0">
                <a:latin typeface="Century Gothic" panose="020B0502020202020204" pitchFamily="34" charset="0"/>
              </a:rPr>
              <a:t>Диаграма на програмата ни</a:t>
            </a:r>
            <a:endParaRPr lang="en-US" sz="4000" dirty="0">
              <a:latin typeface="Century Gothic" panose="020B0502020202020204" pitchFamily="34" charset="0"/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266" y="898283"/>
            <a:ext cx="5832910" cy="400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2094" y="381549"/>
            <a:ext cx="4348279" cy="861774"/>
          </a:xfrm>
        </p:spPr>
        <p:txBody>
          <a:bodyPr/>
          <a:lstStyle/>
          <a:p>
            <a:r>
              <a:rPr lang="bg-BG" sz="3200" dirty="0">
                <a:latin typeface="Century Gothic" panose="020B0502020202020204" pitchFamily="34" charset="0"/>
              </a:rPr>
              <a:t>Технологии, които сме ползвали</a:t>
            </a:r>
            <a:endParaRPr lang="en-US" sz="3200" dirty="0">
              <a:latin typeface="Century Gothic" panose="020B0502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F932BE-7AB9-4ACB-BAF6-29EB350BB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19" y="1752904"/>
            <a:ext cx="794210" cy="7383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7190DC-3C47-4514-8AD9-089D71582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281" y="1780245"/>
            <a:ext cx="711026" cy="7110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7E8588-CCC4-4D56-873D-2BE1C4948D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377" y="3069836"/>
            <a:ext cx="855886" cy="8558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31F539-A1A7-4DB3-AAA0-3308DFEECF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991" y="1562771"/>
            <a:ext cx="1739957" cy="11599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9AE973-5E3D-4F22-82BE-2975B72969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319" y="1746129"/>
            <a:ext cx="1211693" cy="7573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FF0193-9AE6-4D87-A8FD-D89C47AB40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07668" y="1782077"/>
            <a:ext cx="737607" cy="7213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86B895-F92B-488B-83BE-C735D9EC99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2892" y="1793237"/>
            <a:ext cx="736531" cy="6850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626516-4089-444B-8EC1-3BC960E131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01749" y="3030908"/>
            <a:ext cx="887556" cy="8875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739655-3183-4376-B23E-10E6DEB3A69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08884" y="3061018"/>
            <a:ext cx="683259" cy="8373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9B511D-0F15-4B94-93F7-FBEF259163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33641" y="3061018"/>
            <a:ext cx="1279544" cy="7997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1AE8EB6-1F6E-4991-9BAC-B4C13DCA958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301" y="4152046"/>
            <a:ext cx="1211693" cy="7573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8F6F037-9240-4AB1-81CB-A3536AD9DFB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390" y="4109684"/>
            <a:ext cx="711344" cy="7996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3DD7F78-AC72-438A-8A2E-955EED9A7DD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628" y="1711103"/>
            <a:ext cx="781346" cy="78134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719" y="3042191"/>
            <a:ext cx="1041782" cy="104178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390" y="3092102"/>
            <a:ext cx="686549" cy="77430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501" y="3051525"/>
            <a:ext cx="1600911" cy="89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88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2494" y="544371"/>
            <a:ext cx="3501562" cy="1014714"/>
          </a:xfrm>
        </p:spPr>
        <p:txBody>
          <a:bodyPr/>
          <a:lstStyle/>
          <a:p>
            <a:r>
              <a:rPr lang="bg-BG" sz="4000" dirty="0">
                <a:latin typeface="Century Gothic" panose="020B0502020202020204" pitchFamily="34" charset="0"/>
              </a:rPr>
              <a:t>Бъдещи идеи и цели</a:t>
            </a:r>
            <a:endParaRPr lang="en-US" sz="4000" dirty="0">
              <a:latin typeface="Century Gothic" panose="020B0502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395" y="1934522"/>
            <a:ext cx="3413760" cy="268224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120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sz="8000" dirty="0">
                <a:solidFill>
                  <a:schemeClr val="accent6"/>
                </a:solidFill>
                <a:latin typeface="Century Gothic" panose="020B0502020202020204" pitchFamily="34" charset="0"/>
              </a:rPr>
              <a:t>Нашия сайт</a:t>
            </a:r>
            <a:endParaRPr lang="en-US" sz="8000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0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quatic and Physical Therapy Center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69</Words>
  <Application>Microsoft Office PowerPoint</Application>
  <PresentationFormat>On-screen Show (16:9)</PresentationFormat>
  <Paragraphs>24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Century Gothic</vt:lpstr>
      <vt:lpstr>Open Sans</vt:lpstr>
      <vt:lpstr>Josefin Sans</vt:lpstr>
      <vt:lpstr>Arial</vt:lpstr>
      <vt:lpstr>Aquatic and Physical Therapy Center by Slidesgo</vt:lpstr>
      <vt:lpstr>Отбор “The Fishers“</vt:lpstr>
      <vt:lpstr>Нашия отбор</vt:lpstr>
      <vt:lpstr>PowerPoint Presentation</vt:lpstr>
      <vt:lpstr>Нашата идея</vt:lpstr>
      <vt:lpstr>Диаграма на програмата ни</vt:lpstr>
      <vt:lpstr>Технологии, които сме ползвали</vt:lpstr>
      <vt:lpstr>Бъдещи идеи и цели</vt:lpstr>
      <vt:lpstr>Нашия сайт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Отбор “The Fishers“</dc:title>
  <dc:creator>Александра Станиславова Стайкова</dc:creator>
  <cp:lastModifiedBy>Alex Staykova</cp:lastModifiedBy>
  <cp:revision>15</cp:revision>
  <dcterms:modified xsi:type="dcterms:W3CDTF">2021-06-28T15:24:59Z</dcterms:modified>
</cp:coreProperties>
</file>