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2"/>
  </p:sldMasterIdLst>
  <p:notesMasterIdLst>
    <p:notesMasterId r:id="rId9"/>
  </p:notesMasterIdLst>
  <p:sldIdLst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87419" autoAdjust="0"/>
  </p:normalViewPr>
  <p:slideViewPr>
    <p:cSldViewPr snapToGrid="0">
      <p:cViewPr>
        <p:scale>
          <a:sx n="108" d="100"/>
          <a:sy n="108" d="100"/>
        </p:scale>
        <p:origin x="-105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9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82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284890-85D2-4D7B-8EF5-15A9C1DB8F42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7157CC2-0FC8-4686-B024-99790E0F5162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6764DA5-CD3D-4590-A511-FCD3BC7A793E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6F822A4-8DA6-4447-9B1F-C5DB58435268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7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548D31E-DCDA-41A7-9C67-C4B11B94D21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1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B3762C0-B258-48F1-ADE6-176B4174CCD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77919A6-33EB-49BD-A62F-1FA56B9F9712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97156" name="Picture 5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DA16AA21-1863-4931-97CB-99D0A168701B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1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772C379-9A7C-4C87-A116-CBE9F58B04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0" name="TextBox 10"/>
          <p:cNvSpPr txBox="1"/>
          <p:nvPr userDrawn="1"/>
        </p:nvSpPr>
        <p:spPr>
          <a:xfrm>
            <a:off x="326570" y="6372800"/>
            <a:ext cx="1180944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308152" y="2744790"/>
            <a:ext cx="11027205" cy="3035808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Team: Flashers</a:t>
            </a:r>
            <a:endParaRPr lang="bg-BG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9" y="249493"/>
            <a:ext cx="3303764" cy="2349761"/>
          </a:xfrm>
          <a:prstGeom prst="rect">
            <a:avLst/>
          </a:prstGeom>
        </p:spPr>
      </p:pic>
      <p:sp>
        <p:nvSpPr>
          <p:cNvPr id="1048591" name="Rectangle 4"/>
          <p:cNvSpPr/>
          <p:nvPr/>
        </p:nvSpPr>
        <p:spPr>
          <a:xfrm>
            <a:off x="1033745" y="2908539"/>
            <a:ext cx="34121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Creators: </a:t>
            </a:r>
            <a:endParaRPr lang="en-US" dirty="0"/>
          </a:p>
          <a:p>
            <a:pPr lvl="0" algn="just"/>
            <a:r>
              <a:rPr lang="en-US" dirty="0"/>
              <a:t>Stoyan Mihaylov Ponchev </a:t>
            </a:r>
            <a:r>
              <a:rPr lang="en-US" dirty="0" err="1"/>
              <a:t>Xg</a:t>
            </a:r>
            <a:endParaRPr lang="en-US" dirty="0"/>
          </a:p>
          <a:p>
            <a:pPr lvl="0" algn="just"/>
            <a:r>
              <a:rPr lang="en-US" dirty="0" err="1"/>
              <a:t>Yavor</a:t>
            </a:r>
            <a:r>
              <a:rPr lang="en-US" dirty="0"/>
              <a:t> </a:t>
            </a:r>
            <a:r>
              <a:rPr lang="en-US" dirty="0" err="1"/>
              <a:t>Alexandrov</a:t>
            </a:r>
            <a:r>
              <a:rPr lang="en-US" dirty="0"/>
              <a:t> </a:t>
            </a:r>
            <a:r>
              <a:rPr lang="en-US" dirty="0" err="1"/>
              <a:t>Karakolev</a:t>
            </a:r>
            <a:r>
              <a:rPr lang="en-US" dirty="0"/>
              <a:t> </a:t>
            </a:r>
            <a:r>
              <a:rPr lang="en-US" dirty="0" err="1"/>
              <a:t>Xb</a:t>
            </a:r>
            <a:endParaRPr lang="bg-BG" dirty="0"/>
          </a:p>
          <a:p>
            <a:pPr lvl="0" algn="just"/>
            <a:r>
              <a:rPr lang="en-US" dirty="0"/>
              <a:t>Viktor </a:t>
            </a:r>
            <a:r>
              <a:rPr lang="en-US" dirty="0" err="1"/>
              <a:t>Georgiev</a:t>
            </a:r>
            <a:r>
              <a:rPr lang="en-US" dirty="0"/>
              <a:t> </a:t>
            </a:r>
            <a:r>
              <a:rPr lang="en-US" dirty="0" err="1"/>
              <a:t>Kavaldzhiev</a:t>
            </a:r>
            <a:r>
              <a:rPr lang="en-US" dirty="0"/>
              <a:t> </a:t>
            </a:r>
            <a:r>
              <a:rPr lang="en-US" dirty="0" err="1"/>
              <a:t>Xv</a:t>
            </a:r>
            <a:endParaRPr lang="en-US" dirty="0"/>
          </a:p>
          <a:p>
            <a:pPr lvl="0" algn="just"/>
            <a:r>
              <a:rPr lang="en-US" dirty="0" err="1"/>
              <a:t>Radoslav</a:t>
            </a:r>
            <a:r>
              <a:rPr lang="en-US" dirty="0"/>
              <a:t> </a:t>
            </a:r>
            <a:r>
              <a:rPr lang="en-US" dirty="0" err="1"/>
              <a:t>Milenov</a:t>
            </a:r>
            <a:r>
              <a:rPr lang="en-US" dirty="0"/>
              <a:t> </a:t>
            </a:r>
            <a:r>
              <a:rPr lang="en-US" smtClean="0"/>
              <a:t>Ivanov </a:t>
            </a:r>
            <a:r>
              <a:rPr lang="en-US" dirty="0" err="1"/>
              <a:t>Xg</a:t>
            </a:r>
            <a:endParaRPr lang="en-US" dirty="0"/>
          </a:p>
        </p:txBody>
      </p:sp>
      <p:sp>
        <p:nvSpPr>
          <p:cNvPr id="1048592" name="Rectangle 5"/>
          <p:cNvSpPr/>
          <p:nvPr/>
        </p:nvSpPr>
        <p:spPr>
          <a:xfrm>
            <a:off x="3290312" y="2214533"/>
            <a:ext cx="52406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Program for sets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usage</a:t>
            </a:r>
            <a:endParaRPr lang="bg-BG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097280" y="1875550"/>
            <a:ext cx="9680713" cy="4087927"/>
          </a:xfrm>
        </p:spPr>
        <p:txBody>
          <a:bodyPr>
            <a:noAutofit/>
          </a:bodyPr>
          <a:lstStyle/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2800" dirty="0"/>
              <a:t> The main purpose is to take out solutions of sets of elements.</a:t>
            </a:r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2800" dirty="0"/>
              <a:t> The user friendly program can be used by everyone </a:t>
            </a:r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endParaRPr lang="ru-RU" sz="28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endParaRPr lang="ru-RU" sz="2800" dirty="0"/>
          </a:p>
          <a:p>
            <a:pPr marL="0" indent="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None/>
            </a:pPr>
            <a:endParaRPr lang="ru-RU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Stages of development</a:t>
            </a:r>
            <a:endParaRPr lang="bg-BG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023731" y="1737360"/>
            <a:ext cx="11082130" cy="4524292"/>
          </a:xfrm>
        </p:spPr>
        <p:txBody>
          <a:bodyPr/>
          <a:lstStyle/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Analyse </a:t>
            </a:r>
            <a:endParaRPr lang="ru-RU" sz="44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Plan</a:t>
            </a:r>
            <a:endParaRPr lang="ru-RU" sz="44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Realization</a:t>
            </a:r>
            <a:endParaRPr lang="ru-RU" sz="4400" dirty="0"/>
          </a:p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268356" y="137219"/>
            <a:ext cx="10058400" cy="1450757"/>
          </a:xfrm>
        </p:spPr>
        <p:txBody>
          <a:bodyPr anchor="ctr"/>
          <a:lstStyle/>
          <a:p>
            <a:r>
              <a:rPr lang="en-US" dirty="0"/>
              <a:t>Used technologies</a:t>
            </a:r>
          </a:p>
        </p:txBody>
      </p:sp>
      <p:pic>
        <p:nvPicPr>
          <p:cNvPr id="2060" name="Picture 12" descr="GitHub logo PNG">
            <a:extLst>
              <a:ext uri="{FF2B5EF4-FFF2-40B4-BE49-F238E27FC236}">
                <a16:creationId xmlns="" xmlns:a16="http://schemas.microsoft.com/office/drawing/2014/main" id="{8FC60D92-58A1-4FA2-9DB6-890E29CF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1" y="3085515"/>
            <a:ext cx="29098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crosoft Teams Logo transparent PNG - StickPNG">
            <a:extLst>
              <a:ext uri="{FF2B5EF4-FFF2-40B4-BE49-F238E27FC236}">
                <a16:creationId xmlns="" xmlns:a16="http://schemas.microsoft.com/office/drawing/2014/main" id="{6B33F636-2526-4689-A4CF-7A5518CB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34" y="862597"/>
            <a:ext cx="3645694" cy="36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="" xmlns:a16="http://schemas.microsoft.com/office/drawing/2014/main" id="{27C56109-A966-4BEF-B992-4B7EF5F5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05" y="3429000"/>
            <a:ext cx="29098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C++ – Уикипедия">
            <a:extLst>
              <a:ext uri="{FF2B5EF4-FFF2-40B4-BE49-F238E27FC236}">
                <a16:creationId xmlns="" xmlns:a16="http://schemas.microsoft.com/office/drawing/2014/main" id="{96837A8D-48B8-483B-9886-49782F1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91" y="1792496"/>
            <a:ext cx="25885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0308D-AEC9-4FFA-B5CA-06606D98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34" y="12834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Question Time!!!</a:t>
            </a:r>
            <a:endParaRPr lang="bg-BG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50" y="7677150"/>
            <a:ext cx="2638425" cy="1733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1846238"/>
            <a:ext cx="6377720" cy="41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992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Thanks for </a:t>
            </a:r>
            <a:r>
              <a:rPr lang="en-US" sz="6600" dirty="0"/>
              <a:t>the</a:t>
            </a:r>
            <a:br>
              <a:rPr lang="en-US" sz="6600" dirty="0"/>
            </a:br>
            <a:r>
              <a:rPr lang="en-US" sz="6600" dirty="0"/>
              <a:t>attention!</a:t>
            </a:r>
            <a:endParaRPr lang="bg-BG" sz="2800" dirty="0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bg-BG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build="p"/>
    </p:bld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253356"/>
      </a:dk1>
      <a:lt1>
        <a:sysClr val="window" lastClr="FFFFFF"/>
      </a:lt1>
      <a:dk2>
        <a:srgbClr val="242852"/>
      </a:dk2>
      <a:lt2>
        <a:srgbClr val="072B62"/>
      </a:lt2>
      <a:accent1>
        <a:srgbClr val="4A66AC"/>
      </a:accent1>
      <a:accent2>
        <a:srgbClr val="629DD1"/>
      </a:accent2>
      <a:accent3>
        <a:srgbClr val="D8D8D8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253356"/>
    </a:dk1>
    <a:lt1>
      <a:sysClr val="window" lastClr="FFFFFF"/>
    </a:lt1>
    <a:dk2>
      <a:srgbClr val="242852"/>
    </a:dk2>
    <a:lt2>
      <a:srgbClr val="072B62"/>
    </a:lt2>
    <a:accent1>
      <a:srgbClr val="4A66AC"/>
    </a:accent1>
    <a:accent2>
      <a:srgbClr val="629DD1"/>
    </a:accent2>
    <a:accent3>
      <a:srgbClr val="D8D8D8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0B3C5F-076D-483A-A0FC-684EA71BDB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68</Words>
  <Application>Microsoft Office PowerPoint</Application>
  <PresentationFormat>Custom</PresentationFormat>
  <Paragraphs>21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Team: Flashers</vt:lpstr>
      <vt:lpstr>Purpose and usage</vt:lpstr>
      <vt:lpstr>Stages of development</vt:lpstr>
      <vt:lpstr>Used technologies</vt:lpstr>
      <vt:lpstr>Question Time!!!</vt:lpstr>
      <vt:lpstr>Thanks for the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ViKi</cp:lastModifiedBy>
  <cp:revision>12</cp:revision>
  <dcterms:created xsi:type="dcterms:W3CDTF">2018-03-22T06:14:53Z</dcterms:created>
  <dcterms:modified xsi:type="dcterms:W3CDTF">2020-11-02T19:32:08Z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0x0101003793F33423CAB540876E07D1711AC023</vt:lpwstr>
  </property>
</Properties>
</file>