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8F51F-AE90-60AE-7275-FF8B68A27F58}" v="3" dt="2021-03-15T18:59:17.804"/>
    <p1510:client id="{407157DC-7B16-EE07-EAA5-72E45584F9C0}" v="319" dt="2021-03-16T09:33:43.331"/>
    <p1510:client id="{549CA4ED-68FC-E5EA-7881-FE88F54813CA}" v="9" dt="2021-03-15T15:06:54.344"/>
    <p1510:client id="{7CC960C5-675A-48F1-AEBC-23957A6FD190}" v="369" dt="2021-03-13T16:41:48.640"/>
    <p1510:client id="{8C06EC67-BE98-27CC-4F8F-8986EC257C51}" v="15" dt="2021-03-16T12:02:39.271"/>
    <p1510:client id="{A8BAEC21-4941-D1BE-799D-6777B41BA050}" v="273" dt="2021-03-14T18:57:19.866"/>
    <p1510:client id="{ACF12B16-05EC-ED25-E398-3658438073BF}" v="4" dt="2021-03-16T09:32:44.400"/>
    <p1510:client id="{DA82C267-E54C-7B4A-0D76-734A12AA1DDD}" v="7" dt="2021-03-16T12:04:45.531"/>
    <p1510:client id="{E47318D0-2F12-BEBA-619F-8965D07A95FE}" v="18" dt="2021-03-15T13:27:35.928"/>
    <p1510:client id="{EF414A21-CE5D-D819-4553-D60A9BE9A1CD}" v="2" dt="2021-03-16T10:16:06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7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4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9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8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1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9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5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3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MusalaSoft Project</a:t>
            </a:r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Made by Team soskav3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Recording_5">
            <a:hlinkClick r:id="" action="ppaction://media"/>
            <a:extLst>
              <a:ext uri="{FF2B5EF4-FFF2-40B4-BE49-F238E27FC236}">
                <a16:creationId xmlns:a16="http://schemas.microsoft.com/office/drawing/2014/main" id="{07B55A47-BB1E-4244-AE99-7CA650E276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2069" y="5632552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F8E2-67A8-4100-81C6-B014288F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Who are we?</a:t>
            </a:r>
            <a:endParaRPr lang="en-US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3E6D7F3-8C98-40DE-A8F8-AF465759F6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948968"/>
              </p:ext>
            </p:extLst>
          </p:nvPr>
        </p:nvGraphicFramePr>
        <p:xfrm>
          <a:off x="589935" y="2765322"/>
          <a:ext cx="109433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1651">
                  <a:extLst>
                    <a:ext uri="{9D8B030D-6E8A-4147-A177-3AD203B41FA5}">
                      <a16:colId xmlns:a16="http://schemas.microsoft.com/office/drawing/2014/main" val="2476384395"/>
                    </a:ext>
                  </a:extLst>
                </a:gridCol>
                <a:gridCol w="5471651">
                  <a:extLst>
                    <a:ext uri="{9D8B030D-6E8A-4147-A177-3AD203B41FA5}">
                      <a16:colId xmlns:a16="http://schemas.microsoft.com/office/drawing/2014/main" val="230181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73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Atanas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Valchanov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– AAValchanov18@codingburgas.bg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Back-end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0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Petаr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Dyakov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– PMDyakov18@codingburgas.bg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Front-end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2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Ivan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Parashkevov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- ISParashkevov18@codingburgas.bg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Q&amp;A Engineer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2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Stoyan </a:t>
                      </a:r>
                      <a:r>
                        <a:rPr lang="en-US" err="1"/>
                        <a:t>Ponchev</a:t>
                      </a:r>
                      <a:r>
                        <a:rPr lang="en-US"/>
                        <a:t> – SMPonchev18@codingburgas.bg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Scrum Trainer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77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66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D11F-2CEE-4C1D-8FD7-36FABA3E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About the project and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82A9-2C4D-4B1E-B37C-4F4E82AB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>
                <a:cs typeface="Calibri"/>
              </a:rPr>
              <a:t>There are four main functions which are students, teachers, teams and </a:t>
            </a:r>
            <a:r>
              <a:rPr lang="en-US" sz="2400" dirty="0">
                <a:cs typeface="Calibri"/>
              </a:rPr>
              <a:t>schools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>
                <a:cs typeface="Calibri"/>
              </a:rPr>
              <a:t>There are subfunctions such as</a:t>
            </a:r>
          </a:p>
          <a:p>
            <a:pPr marL="657860" lvl="1" indent="-457200">
              <a:buAutoNum type="arabicPeriod"/>
            </a:pPr>
            <a:r>
              <a:rPr lang="en-US" sz="2000">
                <a:cs typeface="Calibri"/>
              </a:rPr>
              <a:t>Add students, teachers, teams and school</a:t>
            </a:r>
          </a:p>
          <a:p>
            <a:pPr marL="657860" lvl="1" indent="-457200">
              <a:buAutoNum type="arabicPeriod"/>
            </a:pPr>
            <a:r>
              <a:rPr lang="en-US" sz="2000">
                <a:cs typeface="Calibri"/>
              </a:rPr>
              <a:t>Edit </a:t>
            </a:r>
            <a:r>
              <a:rPr lang="en-US" sz="2000">
                <a:ea typeface="+mn-lt"/>
                <a:cs typeface="+mn-lt"/>
              </a:rPr>
              <a:t>students, teachers, teams and school</a:t>
            </a:r>
          </a:p>
          <a:p>
            <a:pPr marL="657860" lvl="1" indent="-457200">
              <a:buAutoNum type="arabicPeriod"/>
            </a:pPr>
            <a:r>
              <a:rPr lang="en-US" sz="2000">
                <a:cs typeface="Calibri"/>
              </a:rPr>
              <a:t>Show </a:t>
            </a:r>
            <a:r>
              <a:rPr lang="en-US" sz="2000">
                <a:ea typeface="+mn-lt"/>
                <a:cs typeface="+mn-lt"/>
              </a:rPr>
              <a:t>students, teachers, teams and school</a:t>
            </a:r>
          </a:p>
          <a:p>
            <a:pPr marL="657860" lvl="1" indent="-457200">
              <a:buAutoNum type="arabicPeriod"/>
            </a:pPr>
            <a:r>
              <a:rPr lang="en-US" sz="2000">
                <a:ea typeface="+mn-lt"/>
                <a:cs typeface="+mn-lt"/>
              </a:rPr>
              <a:t>Delete students, teachers, teams and school</a:t>
            </a:r>
          </a:p>
        </p:txBody>
      </p:sp>
      <p:pic>
        <p:nvPicPr>
          <p:cNvPr id="4" name="soskaslaid3">
            <a:hlinkClick r:id="" action="ppaction://media"/>
            <a:extLst>
              <a:ext uri="{FF2B5EF4-FFF2-40B4-BE49-F238E27FC236}">
                <a16:creationId xmlns:a16="http://schemas.microsoft.com/office/drawing/2014/main" id="{86F528F4-6756-440D-9A8D-866B0A4B51C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78423" y="4354359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7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30281-2034-41DA-8272-8DAA4879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Used technologies </a:t>
            </a:r>
          </a:p>
        </p:txBody>
      </p:sp>
      <p:pic>
        <p:nvPicPr>
          <p:cNvPr id="6" name="Picture 6" descr="Logo, icon&#10;&#10;Description automatically generated">
            <a:extLst>
              <a:ext uri="{FF2B5EF4-FFF2-40B4-BE49-F238E27FC236}">
                <a16:creationId xmlns:a16="http://schemas.microsoft.com/office/drawing/2014/main" id="{396D4AA9-4CEF-4922-A60C-CE3E8DC4A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58" y="1199004"/>
            <a:ext cx="2484888" cy="24848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Icon&#10;&#10;Description automatically generated">
            <a:extLst>
              <a:ext uri="{FF2B5EF4-FFF2-40B4-BE49-F238E27FC236}">
                <a16:creationId xmlns:a16="http://schemas.microsoft.com/office/drawing/2014/main" id="{4E5D63C4-762D-45DA-B0E7-F06D1623B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64" y="1203042"/>
            <a:ext cx="2476811" cy="247681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Logo, icon&#10;&#10;Description automatically generated">
            <a:extLst>
              <a:ext uri="{FF2B5EF4-FFF2-40B4-BE49-F238E27FC236}">
                <a16:creationId xmlns:a16="http://schemas.microsoft.com/office/drawing/2014/main" id="{FDB11354-F1EF-4856-9106-A2F9E6989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593" y="1747780"/>
            <a:ext cx="2511016" cy="13873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0D730C91-210D-4965-A874-430C3093A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9055327" y="1197575"/>
            <a:ext cx="2487746" cy="248774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oskaslaid4">
            <a:hlinkClick r:id="" action="ppaction://media"/>
            <a:extLst>
              <a:ext uri="{FF2B5EF4-FFF2-40B4-BE49-F238E27FC236}">
                <a16:creationId xmlns:a16="http://schemas.microsoft.com/office/drawing/2014/main" id="{120EF0AC-255A-4AFB-B9A9-79DFE805E8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30391" y="5632552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7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9E42-4A1A-4C85-9EDB-11626D77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 panose="020F0302020204030204"/>
              </a:rPr>
              <a:t>Thanks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461A-AF72-4834-9CA8-D31E4BBF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249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Retrospect</vt:lpstr>
      <vt:lpstr>MusalaSoft Project</vt:lpstr>
      <vt:lpstr>Who are we?</vt:lpstr>
      <vt:lpstr>About the project and functions</vt:lpstr>
      <vt:lpstr>Used technologies 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17</cp:revision>
  <dcterms:created xsi:type="dcterms:W3CDTF">2021-03-13T15:31:39Z</dcterms:created>
  <dcterms:modified xsi:type="dcterms:W3CDTF">2021-03-16T12:05:44Z</dcterms:modified>
</cp:coreProperties>
</file>