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22D2F-5F1A-4B55-82D6-1466EC1C5805}" v="649" dt="2020-06-12T19:43:02.878"/>
    <p1510:client id="{C55AAF6D-6366-FA1C-4A17-BA64D73FB0D8}" v="6" dt="2020-06-12T20:31:07.943"/>
    <p1510:client id="{F4C4470F-BE76-B02B-EA54-2EC5D0B231E7}" v="456" dt="2020-06-12T20:45:1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ма Мартинова Матева" userId="S::emmateva18@codingburgas.bg::96d0f224-e9d4-459c-a5dc-c2ad27287daf" providerId="AD" clId="Web-{F4C4470F-BE76-B02B-EA54-2EC5D0B231E7}"/>
    <pc:docChg chg="addSld delSld modSld modMainMaster">
      <pc:chgData name="Ема Мартинова Матева" userId="S::emmateva18@codingburgas.bg::96d0f224-e9d4-459c-a5dc-c2ad27287daf" providerId="AD" clId="Web-{F4C4470F-BE76-B02B-EA54-2EC5D0B231E7}" dt="2020-06-12T20:45:16.447" v="470"/>
      <pc:docMkLst>
        <pc:docMk/>
      </pc:docMkLst>
      <pc:sldChg chg="addSp delSp modSp del mod setBg">
        <pc:chgData name="Ема Мартинова Матева" userId="S::emmateva18@codingburgas.bg::96d0f224-e9d4-459c-a5dc-c2ad27287daf" providerId="AD" clId="Web-{F4C4470F-BE76-B02B-EA54-2EC5D0B231E7}" dt="2020-06-12T20:31:51.456" v="233"/>
        <pc:sldMkLst>
          <pc:docMk/>
          <pc:sldMk cId="109857222" sldId="256"/>
        </pc:sldMkLst>
        <pc:spChg chg="mod">
          <ac:chgData name="Ема Мартинова Матева" userId="S::emmateva18@codingburgas.bg::96d0f224-e9d4-459c-a5dc-c2ad27287daf" providerId="AD" clId="Web-{F4C4470F-BE76-B02B-EA54-2EC5D0B231E7}" dt="2020-06-12T20:30:21.441" v="15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Ема Мартинова Матева" userId="S::emmateva18@codingburgas.bg::96d0f224-e9d4-459c-a5dc-c2ad27287daf" providerId="AD" clId="Web-{F4C4470F-BE76-B02B-EA54-2EC5D0B231E7}" dt="2020-06-12T20:30:48.082" v="17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30:21.441" v="158"/>
          <ac:spMkLst>
            <pc:docMk/>
            <pc:sldMk cId="109857222" sldId="256"/>
            <ac:spMk id="9" creationId="{AB45A142-4255-493C-8284-5D566C121B10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30:21.441" v="158"/>
          <ac:spMkLst>
            <pc:docMk/>
            <pc:sldMk cId="109857222" sldId="256"/>
            <ac:spMk id="13" creationId="{7CA0DAA6-33B8-4A25-810D-2F4D816FB40E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30:21.426" v="157"/>
          <ac:spMkLst>
            <pc:docMk/>
            <pc:sldMk cId="109857222" sldId="256"/>
            <ac:spMk id="16" creationId="{58153EC8-8E01-4D70-B575-24ABD35A1125}"/>
          </ac:spMkLst>
        </pc:spChg>
        <pc:picChg chg="add mod">
          <ac:chgData name="Ема Мартинова Матева" userId="S::emmateva18@codingburgas.bg::96d0f224-e9d4-459c-a5dc-c2ad27287daf" providerId="AD" clId="Web-{F4C4470F-BE76-B02B-EA54-2EC5D0B231E7}" dt="2020-06-12T20:30:21.441" v="158"/>
          <ac:picMkLst>
            <pc:docMk/>
            <pc:sldMk cId="109857222" sldId="256"/>
            <ac:picMk id="4" creationId="{7EE8BC9D-E66A-4038-98A2-A3D9EDDD84F5}"/>
          </ac:picMkLst>
        </pc:picChg>
        <pc:cxnChg chg="add del">
          <ac:chgData name="Ема Мартинова Матева" userId="S::emmateva18@codingburgas.bg::96d0f224-e9d4-459c-a5dc-c2ad27287daf" providerId="AD" clId="Web-{F4C4470F-BE76-B02B-EA54-2EC5D0B231E7}" dt="2020-06-12T20:30:21.441" v="158"/>
          <ac:cxnSpMkLst>
            <pc:docMk/>
            <pc:sldMk cId="109857222" sldId="256"/>
            <ac:cxnSpMk id="11" creationId="{38FB9660-F42F-4313-BBC4-47C007FE484C}"/>
          </ac:cxnSpMkLst>
        </pc:cxnChg>
      </pc:sldChg>
      <pc:sldChg chg="modTransition">
        <pc:chgData name="Ема Мартинова Матева" userId="S::emmateva18@codingburgas.bg::96d0f224-e9d4-459c-a5dc-c2ad27287daf" providerId="AD" clId="Web-{F4C4470F-BE76-B02B-EA54-2EC5D0B231E7}" dt="2020-06-12T20:44:36.401" v="466"/>
        <pc:sldMkLst>
          <pc:docMk/>
          <pc:sldMk cId="1539945176" sldId="257"/>
        </pc:sldMkLst>
      </pc:sldChg>
      <pc:sldChg chg="addSp delSp modSp mod modTransition setBg setClrOvrMap">
        <pc:chgData name="Ема Мартинова Матева" userId="S::emmateva18@codingburgas.bg::96d0f224-e9d4-459c-a5dc-c2ad27287daf" providerId="AD" clId="Web-{F4C4470F-BE76-B02B-EA54-2EC5D0B231E7}" dt="2020-06-12T20:44:36.401" v="466"/>
        <pc:sldMkLst>
          <pc:docMk/>
          <pc:sldMk cId="2887256406" sldId="260"/>
        </pc:sldMkLst>
        <pc:spChg chg="mod ord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2" creationId="{962FF6AD-18BD-4841-90D1-EF5B2123AD9A}"/>
          </ac:spMkLst>
        </pc:spChg>
        <pc:spChg chg="del mod ord">
          <ac:chgData name="Ема Мартинова Матева" userId="S::emmateva18@codingburgas.bg::96d0f224-e9d4-459c-a5dc-c2ad27287daf" providerId="AD" clId="Web-{F4C4470F-BE76-B02B-EA54-2EC5D0B231E7}" dt="2020-06-12T20:28:57.098" v="120"/>
          <ac:spMkLst>
            <pc:docMk/>
            <pc:sldMk cId="2887256406" sldId="260"/>
            <ac:spMk id="41" creationId="{0427BB94-A7CA-4572-9C43-02A7139679E5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99" v="116"/>
          <ac:spMkLst>
            <pc:docMk/>
            <pc:sldMk cId="2887256406" sldId="260"/>
            <ac:spMk id="44" creationId="{07977D39-626F-40D7-B00F-16E02602DD5A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99" v="116"/>
          <ac:spMkLst>
            <pc:docMk/>
            <pc:sldMk cId="2887256406" sldId="260"/>
            <ac:spMk id="46" creationId="{B905CDE4-B751-4B3E-B625-6E59F8903414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99" v="116"/>
          <ac:spMkLst>
            <pc:docMk/>
            <pc:sldMk cId="2887256406" sldId="260"/>
            <ac:spMk id="48" creationId="{08108C16-F4C0-44AA-999D-17BD39219B24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99" v="116"/>
          <ac:spMkLst>
            <pc:docMk/>
            <pc:sldMk cId="2887256406" sldId="260"/>
            <ac:spMk id="50" creationId="{C8F10CB3-3B5E-4C7A-98CF-B87454DDFA39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52" creationId="{54A709FC-1ADC-45CD-856D-3B1A50C58388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53" creationId="{AE67272E-0E66-4396-9C0C-4E154CCE2052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54" creationId="{BCB8E572-32F0-4C78-B268-2702C859FDB6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83" v="115"/>
          <ac:spMkLst>
            <pc:docMk/>
            <pc:sldMk cId="2887256406" sldId="260"/>
            <ac:spMk id="55" creationId="{9425D4AB-CD98-4DD6-9398-3C8961DE032F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56" creationId="{BFC6224A-7B8A-4699-99DC-A6C9CD6171C4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58" creationId="{0611C424-EB44-492D-9C48-78BB0D5DC97F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83" v="115"/>
          <ac:spMkLst>
            <pc:docMk/>
            <pc:sldMk cId="2887256406" sldId="260"/>
            <ac:spMk id="59" creationId="{D8B47C9F-A960-4902-8507-38F18DD3D00E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60" creationId="{59156A24-128C-4054-AAFF-F8CA5BA0E79C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83" v="115"/>
          <ac:spMkLst>
            <pc:docMk/>
            <pc:sldMk cId="2887256406" sldId="260"/>
            <ac:spMk id="61" creationId="{D4E15E95-445D-4A45-BC1E-8468CE17050B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83" v="115"/>
          <ac:spMkLst>
            <pc:docMk/>
            <pc:sldMk cId="2887256406" sldId="260"/>
            <ac:spMk id="63" creationId="{133B9781-B73C-44F8-97CB-D1807A63BB41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8:50.583" v="115"/>
          <ac:spMkLst>
            <pc:docMk/>
            <pc:sldMk cId="2887256406" sldId="260"/>
            <ac:spMk id="65" creationId="{1FCEDCAD-7B1A-4AE2-818E-D93A48758C20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67" creationId="{646E8F12-06B4-4D6B-866C-1743B253C8CE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69" creationId="{3CC324B9-DFFF-42F1-8D81-AAD42554BDA0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67" v="126"/>
          <ac:spMkLst>
            <pc:docMk/>
            <pc:sldMk cId="2887256406" sldId="260"/>
            <ac:spMk id="72" creationId="{BF19CFE6-7621-4FFB-A4F3-53DFD3860D97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67" v="126"/>
          <ac:spMkLst>
            <pc:docMk/>
            <pc:sldMk cId="2887256406" sldId="260"/>
            <ac:spMk id="73" creationId="{3F4DD1A1-652B-4ECB-A8DE-07087A834E61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2.692" v="122"/>
          <ac:spMkLst>
            <pc:docMk/>
            <pc:sldMk cId="2887256406" sldId="260"/>
            <ac:spMk id="74" creationId="{4D834D36-D981-4EDD-B062-077BAB9C7133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67" v="126"/>
          <ac:spMkLst>
            <pc:docMk/>
            <pc:sldMk cId="2887256406" sldId="260"/>
            <ac:spMk id="77" creationId="{D4A67D3B-CF15-41C0-AEB5-8D857A8AE855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2.692" v="122"/>
          <ac:spMkLst>
            <pc:docMk/>
            <pc:sldMk cId="2887256406" sldId="260"/>
            <ac:spMk id="78" creationId="{251BB4E6-C169-431D-9D53-2BBEBFFD1562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67" v="126"/>
          <ac:spMkLst>
            <pc:docMk/>
            <pc:sldMk cId="2887256406" sldId="260"/>
            <ac:spMk id="79" creationId="{4EE44E17-6A21-4DF3-9573-0819D6F00067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2.692" v="122"/>
          <ac:spMkLst>
            <pc:docMk/>
            <pc:sldMk cId="2887256406" sldId="260"/>
            <ac:spMk id="80" creationId="{5AFEC34A-0251-411C-A0C7-E1FB917E90B5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67" v="126"/>
          <ac:spMkLst>
            <pc:docMk/>
            <pc:sldMk cId="2887256406" sldId="260"/>
            <ac:spMk id="81" creationId="{1DE44A29-0857-4193-8859-8E5D8A3CDAE7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2.692" v="122"/>
          <ac:spMkLst>
            <pc:docMk/>
            <pc:sldMk cId="2887256406" sldId="260"/>
            <ac:spMk id="82" creationId="{89E9B1A9-F407-4A46-B721-26946A1A2CC8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83" creationId="{4D834D36-D981-4EDD-B062-077BAB9C7133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2.692" v="122"/>
          <ac:spMkLst>
            <pc:docMk/>
            <pc:sldMk cId="2887256406" sldId="260"/>
            <ac:spMk id="84" creationId="{B81747D3-9737-4919-8850-65DBC9048B92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29:06.067" v="126"/>
          <ac:spMkLst>
            <pc:docMk/>
            <pc:sldMk cId="2887256406" sldId="260"/>
            <ac:spMk id="86" creationId="{B2A37BC1-02C0-4D97-8BEC-5BECAD9A3BE1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87" creationId="{251BB4E6-C169-431D-9D53-2BBEBFFD1562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88" creationId="{5AFEC34A-0251-411C-A0C7-E1FB917E90B5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89" creationId="{89E9B1A9-F407-4A46-B721-26946A1A2CC8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29:06.098" v="127"/>
          <ac:spMkLst>
            <pc:docMk/>
            <pc:sldMk cId="2887256406" sldId="260"/>
            <ac:spMk id="90" creationId="{B81747D3-9737-4919-8850-65DBC9048B92}"/>
          </ac:spMkLst>
        </pc:spChg>
        <pc:picChg chg="mod ord">
          <ac:chgData name="Ема Мартинова Матева" userId="S::emmateva18@codingburgas.bg::96d0f224-e9d4-459c-a5dc-c2ad27287daf" providerId="AD" clId="Web-{F4C4470F-BE76-B02B-EA54-2EC5D0B231E7}" dt="2020-06-12T20:29:06.098" v="127"/>
          <ac:picMkLst>
            <pc:docMk/>
            <pc:sldMk cId="2887256406" sldId="260"/>
            <ac:picMk id="4" creationId="{90147969-ADFA-4DA2-8943-B56C75A7576B}"/>
          </ac:picMkLst>
        </pc:picChg>
        <pc:picChg chg="mod">
          <ac:chgData name="Ема Мартинова Матева" userId="S::emmateva18@codingburgas.bg::96d0f224-e9d4-459c-a5dc-c2ad27287daf" providerId="AD" clId="Web-{F4C4470F-BE76-B02B-EA54-2EC5D0B231E7}" dt="2020-06-12T20:29:06.098" v="127"/>
          <ac:picMkLst>
            <pc:docMk/>
            <pc:sldMk cId="2887256406" sldId="260"/>
            <ac:picMk id="5" creationId="{D0F8C2C1-5337-4B14-888E-55F16A6FC5E8}"/>
          </ac:picMkLst>
        </pc:picChg>
        <pc:picChg chg="mod ord">
          <ac:chgData name="Ема Мартинова Матева" userId="S::emmateva18@codingburgas.bg::96d0f224-e9d4-459c-a5dc-c2ad27287daf" providerId="AD" clId="Web-{F4C4470F-BE76-B02B-EA54-2EC5D0B231E7}" dt="2020-06-12T20:29:06.098" v="127"/>
          <ac:picMkLst>
            <pc:docMk/>
            <pc:sldMk cId="2887256406" sldId="260"/>
            <ac:picMk id="6" creationId="{D52DB7C7-E44A-4499-A901-74C4BAB9B425}"/>
          </ac:picMkLst>
        </pc:picChg>
        <pc:picChg chg="mod ord">
          <ac:chgData name="Ема Мартинова Матева" userId="S::emmateva18@codingburgas.bg::96d0f224-e9d4-459c-a5dc-c2ad27287daf" providerId="AD" clId="Web-{F4C4470F-BE76-B02B-EA54-2EC5D0B231E7}" dt="2020-06-12T20:29:06.098" v="127"/>
          <ac:picMkLst>
            <pc:docMk/>
            <pc:sldMk cId="2887256406" sldId="260"/>
            <ac:picMk id="7" creationId="{67C1FD47-8B25-443C-952F-6BE88B08C6F4}"/>
          </ac:picMkLst>
        </pc:picChg>
        <pc:picChg chg="add del">
          <ac:chgData name="Ема Мартинова Матева" userId="S::emmateva18@codingburgas.bg::96d0f224-e9d4-459c-a5dc-c2ad27287daf" providerId="AD" clId="Web-{F4C4470F-BE76-B02B-EA54-2EC5D0B231E7}" dt="2020-06-12T20:28:50.583" v="115"/>
          <ac:picMkLst>
            <pc:docMk/>
            <pc:sldMk cId="2887256406" sldId="260"/>
            <ac:picMk id="57" creationId="{97818316-E7CB-4E73-AF79-E9CAB873E723}"/>
          </ac:picMkLst>
        </pc:picChg>
        <pc:picChg chg="add del">
          <ac:chgData name="Ема Мартинова Матева" userId="S::emmateva18@codingburgas.bg::96d0f224-e9d4-459c-a5dc-c2ad27287daf" providerId="AD" clId="Web-{F4C4470F-BE76-B02B-EA54-2EC5D0B231E7}" dt="2020-06-12T20:29:04.239" v="124"/>
          <ac:picMkLst>
            <pc:docMk/>
            <pc:sldMk cId="2887256406" sldId="260"/>
            <ac:picMk id="71" creationId="{5E090A9D-9BD2-4EB9-A6B7-8D042B6E4185}"/>
          </ac:picMkLst>
        </pc:picChg>
        <pc:picChg chg="add del">
          <ac:chgData name="Ема Мартинова Матева" userId="S::emmateva18@codingburgas.bg::96d0f224-e9d4-459c-a5dc-c2ad27287daf" providerId="AD" clId="Web-{F4C4470F-BE76-B02B-EA54-2EC5D0B231E7}" dt="2020-06-12T20:29:06.067" v="126"/>
          <ac:picMkLst>
            <pc:docMk/>
            <pc:sldMk cId="2887256406" sldId="260"/>
            <ac:picMk id="75" creationId="{E2271F3E-C693-4F5F-9E5F-B543945DDB94}"/>
          </ac:picMkLst>
        </pc:picChg>
        <pc:picChg chg="add del">
          <ac:chgData name="Ема Мартинова Матева" userId="S::emmateva18@codingburgas.bg::96d0f224-e9d4-459c-a5dc-c2ad27287daf" providerId="AD" clId="Web-{F4C4470F-BE76-B02B-EA54-2EC5D0B231E7}" dt="2020-06-12T20:29:02.692" v="122"/>
          <ac:picMkLst>
            <pc:docMk/>
            <pc:sldMk cId="2887256406" sldId="260"/>
            <ac:picMk id="76" creationId="{6CFD523C-CC0D-41EB-B7F7-C615B5715FEB}"/>
          </ac:picMkLst>
        </pc:picChg>
        <pc:picChg chg="add">
          <ac:chgData name="Ема Мартинова Матева" userId="S::emmateva18@codingburgas.bg::96d0f224-e9d4-459c-a5dc-c2ad27287daf" providerId="AD" clId="Web-{F4C4470F-BE76-B02B-EA54-2EC5D0B231E7}" dt="2020-06-12T20:29:06.098" v="127"/>
          <ac:picMkLst>
            <pc:docMk/>
            <pc:sldMk cId="2887256406" sldId="260"/>
            <ac:picMk id="85" creationId="{6CFD523C-CC0D-41EB-B7F7-C615B5715FEB}"/>
          </ac:picMkLst>
        </pc:picChg>
      </pc:sldChg>
      <pc:sldChg chg="addSp delSp modSp modTransition">
        <pc:chgData name="Ема Мартинова Матева" userId="S::emmateva18@codingburgas.bg::96d0f224-e9d4-459c-a5dc-c2ad27287daf" providerId="AD" clId="Web-{F4C4470F-BE76-B02B-EA54-2EC5D0B231E7}" dt="2020-06-12T20:44:36.401" v="466"/>
        <pc:sldMkLst>
          <pc:docMk/>
          <pc:sldMk cId="2367734227" sldId="261"/>
        </pc:sldMkLst>
        <pc:spChg chg="mod">
          <ac:chgData name="Ема Мартинова Матева" userId="S::emmateva18@codingburgas.bg::96d0f224-e9d4-459c-a5dc-c2ad27287daf" providerId="AD" clId="Web-{F4C4470F-BE76-B02B-EA54-2EC5D0B231E7}" dt="2020-06-12T20:43:55.214" v="449"/>
          <ac:spMkLst>
            <pc:docMk/>
            <pc:sldMk cId="2367734227" sldId="261"/>
            <ac:spMk id="2" creationId="{205429CD-A60D-4A26-A41F-017726B79F6B}"/>
          </ac:spMkLst>
        </pc:spChg>
        <pc:spChg chg="mod ord">
          <ac:chgData name="Ема Мартинова Матева" userId="S::emmateva18@codingburgas.bg::96d0f224-e9d4-459c-a5dc-c2ad27287daf" providerId="AD" clId="Web-{F4C4470F-BE76-B02B-EA54-2EC5D0B231E7}" dt="2020-06-12T20:44:05.292" v="456" actId="1076"/>
          <ac:spMkLst>
            <pc:docMk/>
            <pc:sldMk cId="2367734227" sldId="261"/>
            <ac:spMk id="3" creationId="{4DAA2FDD-75FB-4A9B-9C9D-9678C4701B2F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43:55.214" v="449"/>
          <ac:spMkLst>
            <pc:docMk/>
            <pc:sldMk cId="2367734227" sldId="261"/>
            <ac:spMk id="17" creationId="{4038CB10-1F5C-4D54-9DF7-12586DE5B007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43:55.214" v="449"/>
          <ac:spMkLst>
            <pc:docMk/>
            <pc:sldMk cId="2367734227" sldId="261"/>
            <ac:spMk id="19" creationId="{73ED6512-6858-4552-B699-9A97FE9A4EA2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43:55.214" v="449"/>
          <ac:spMkLst>
            <pc:docMk/>
            <pc:sldMk cId="2367734227" sldId="261"/>
            <ac:spMk id="24" creationId="{4D51AB52-5ADD-4688-83DB-8A2EB1F26B99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43:55.214" v="449"/>
          <ac:spMkLst>
            <pc:docMk/>
            <pc:sldMk cId="2367734227" sldId="261"/>
            <ac:spMk id="48" creationId="{2BBA6F99-C2E7-4A60-BF6F-95A240756817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43:55.214" v="449"/>
          <ac:spMkLst>
            <pc:docMk/>
            <pc:sldMk cId="2367734227" sldId="261"/>
            <ac:spMk id="50" creationId="{E3E51905-F374-4E1A-97CF-B741584B74D5}"/>
          </ac:spMkLst>
        </pc:spChg>
        <pc:grpChg chg="add">
          <ac:chgData name="Ема Мартинова Матева" userId="S::emmateva18@codingburgas.bg::96d0f224-e9d4-459c-a5dc-c2ad27287daf" providerId="AD" clId="Web-{F4C4470F-BE76-B02B-EA54-2EC5D0B231E7}" dt="2020-06-12T20:43:55.214" v="449"/>
          <ac:grpSpMkLst>
            <pc:docMk/>
            <pc:sldMk cId="2367734227" sldId="261"/>
            <ac:grpSpMk id="26" creationId="{2B860207-ACE2-4B37-A2C2-9AAE0EEBA8BF}"/>
          </ac:grpSpMkLst>
        </pc:grpChg>
        <pc:picChg chg="del">
          <ac:chgData name="Ема Мартинова Матева" userId="S::emmateva18@codingburgas.bg::96d0f224-e9d4-459c-a5dc-c2ad27287daf" providerId="AD" clId="Web-{F4C4470F-BE76-B02B-EA54-2EC5D0B231E7}" dt="2020-06-12T20:43:47.745" v="445"/>
          <ac:picMkLst>
            <pc:docMk/>
            <pc:sldMk cId="2367734227" sldId="261"/>
            <ac:picMk id="4" creationId="{33C15A02-F2AC-4F7C-AF6D-79BC17AD1D40}"/>
          </ac:picMkLst>
        </pc:picChg>
        <pc:picChg chg="add mod">
          <ac:chgData name="Ема Мартинова Матева" userId="S::emmateva18@codingburgas.bg::96d0f224-e9d4-459c-a5dc-c2ad27287daf" providerId="AD" clId="Web-{F4C4470F-BE76-B02B-EA54-2EC5D0B231E7}" dt="2020-06-12T20:44:25.839" v="464" actId="1076"/>
          <ac:picMkLst>
            <pc:docMk/>
            <pc:sldMk cId="2367734227" sldId="261"/>
            <ac:picMk id="5" creationId="{17BC101F-2FCB-4F90-8893-09CD70F22845}"/>
          </ac:picMkLst>
        </pc:picChg>
      </pc:sldChg>
      <pc:sldChg chg="addSp delSp modSp modTransition">
        <pc:chgData name="Ема Мартинова Матева" userId="S::emmateva18@codingburgas.bg::96d0f224-e9d4-459c-a5dc-c2ad27287daf" providerId="AD" clId="Web-{F4C4470F-BE76-B02B-EA54-2EC5D0B231E7}" dt="2020-06-12T20:45:16.447" v="470"/>
        <pc:sldMkLst>
          <pc:docMk/>
          <pc:sldMk cId="3316025216" sldId="262"/>
        </pc:sldMkLst>
        <pc:spChg chg="add del">
          <ac:chgData name="Ема Мартинова Матева" userId="S::emmateva18@codingburgas.bg::96d0f224-e9d4-459c-a5dc-c2ad27287daf" providerId="AD" clId="Web-{F4C4470F-BE76-B02B-EA54-2EC5D0B231E7}" dt="2020-06-12T20:45:16.447" v="470"/>
          <ac:spMkLst>
            <pc:docMk/>
            <pc:sldMk cId="3316025216" sldId="262"/>
            <ac:spMk id="2" creationId="{3F37EC46-44C7-4ACC-ABF4-E5B7F684DC7C}"/>
          </ac:spMkLst>
        </pc:spChg>
        <pc:spChg chg="mod">
          <ac:chgData name="Ема Мартинова Матева" userId="S::emmateva18@codingburgas.bg::96d0f224-e9d4-459c-a5dc-c2ad27287daf" providerId="AD" clId="Web-{F4C4470F-BE76-B02B-EA54-2EC5D0B231E7}" dt="2020-06-12T20:45:15.682" v="469" actId="1076"/>
          <ac:spMkLst>
            <pc:docMk/>
            <pc:sldMk cId="3316025216" sldId="262"/>
            <ac:spMk id="3" creationId="{1D2F9869-0728-4479-9EFF-1D2BECEE65EF}"/>
          </ac:spMkLst>
        </pc:spChg>
      </pc:sldChg>
      <pc:sldChg chg="addSp delSp modSp new mod modTransition setBg">
        <pc:chgData name="Ема Мартинова Матева" userId="S::emmateva18@codingburgas.bg::96d0f224-e9d4-459c-a5dc-c2ad27287daf" providerId="AD" clId="Web-{F4C4470F-BE76-B02B-EA54-2EC5D0B231E7}" dt="2020-06-12T20:44:36.401" v="466"/>
        <pc:sldMkLst>
          <pc:docMk/>
          <pc:sldMk cId="2744604370" sldId="263"/>
        </pc:sldMkLst>
        <pc:spChg chg="mod">
          <ac:chgData name="Ема Мартинова Матева" userId="S::emmateva18@codingburgas.bg::96d0f224-e9d4-459c-a5dc-c2ad27287daf" providerId="AD" clId="Web-{F4C4470F-BE76-B02B-EA54-2EC5D0B231E7}" dt="2020-06-12T20:32:03.956" v="234"/>
          <ac:spMkLst>
            <pc:docMk/>
            <pc:sldMk cId="2744604370" sldId="263"/>
            <ac:spMk id="2" creationId="{A49E7889-91DE-45C4-BCBC-94AD845EE123}"/>
          </ac:spMkLst>
        </pc:spChg>
        <pc:spChg chg="mod">
          <ac:chgData name="Ема Мартинова Матева" userId="S::emmateva18@codingburgas.bg::96d0f224-e9d4-459c-a5dc-c2ad27287daf" providerId="AD" clId="Web-{F4C4470F-BE76-B02B-EA54-2EC5D0B231E7}" dt="2020-06-12T20:32:03.956" v="234"/>
          <ac:spMkLst>
            <pc:docMk/>
            <pc:sldMk cId="2744604370" sldId="263"/>
            <ac:spMk id="3" creationId="{BAFA96F9-E651-48E1-B2B4-AD625B0F55EA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32:03.956" v="234"/>
          <ac:spMkLst>
            <pc:docMk/>
            <pc:sldMk cId="2744604370" sldId="263"/>
            <ac:spMk id="10" creationId="{C4169373-E625-4BAD-B93B-3BA93BE5B8A5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32:03.956" v="234"/>
          <ac:spMkLst>
            <pc:docMk/>
            <pc:sldMk cId="2744604370" sldId="263"/>
            <ac:spMk id="12" creationId="{A5271697-90F1-4A23-8EF2-0179F2EAFACB}"/>
          </ac:spMkLst>
        </pc:spChg>
        <pc:spChg chg="add">
          <ac:chgData name="Ема Мартинова Матева" userId="S::emmateva18@codingburgas.bg::96d0f224-e9d4-459c-a5dc-c2ad27287daf" providerId="AD" clId="Web-{F4C4470F-BE76-B02B-EA54-2EC5D0B231E7}" dt="2020-06-12T20:32:03.956" v="234"/>
          <ac:spMkLst>
            <pc:docMk/>
            <pc:sldMk cId="2744604370" sldId="263"/>
            <ac:spMk id="14" creationId="{D9F5512A-48E1-4C07-B75E-3CCC517B6804}"/>
          </ac:spMkLst>
        </pc:spChg>
        <pc:grpChg chg="add">
          <ac:chgData name="Ема Мартинова Матева" userId="S::emmateva18@codingburgas.bg::96d0f224-e9d4-459c-a5dc-c2ad27287daf" providerId="AD" clId="Web-{F4C4470F-BE76-B02B-EA54-2EC5D0B231E7}" dt="2020-06-12T20:32:03.956" v="234"/>
          <ac:grpSpMkLst>
            <pc:docMk/>
            <pc:sldMk cId="2744604370" sldId="263"/>
            <ac:grpSpMk id="16" creationId="{2DF00571-E53F-4406-874C-D5333B3E8448}"/>
          </ac:grpSpMkLst>
        </pc:grpChg>
        <pc:picChg chg="add del mod">
          <ac:chgData name="Ема Мартинова Матева" userId="S::emmateva18@codingburgas.bg::96d0f224-e9d4-459c-a5dc-c2ad27287daf" providerId="AD" clId="Web-{F4C4470F-BE76-B02B-EA54-2EC5D0B231E7}" dt="2020-06-12T20:43:19.496" v="444" actId="1076"/>
          <ac:picMkLst>
            <pc:docMk/>
            <pc:sldMk cId="2744604370" sldId="263"/>
            <ac:picMk id="5" creationId="{0AE0BFD9-B8AC-468B-AF98-219EE360DA86}"/>
          </ac:picMkLst>
        </pc:picChg>
      </pc:sldChg>
      <pc:sldChg chg="addSp delSp modSp new mod modTransition setBg">
        <pc:chgData name="Ема Мартинова Матева" userId="S::emmateva18@codingburgas.bg::96d0f224-e9d4-459c-a5dc-c2ad27287daf" providerId="AD" clId="Web-{F4C4470F-BE76-B02B-EA54-2EC5D0B231E7}" dt="2020-06-12T20:44:36.401" v="466"/>
        <pc:sldMkLst>
          <pc:docMk/>
          <pc:sldMk cId="2804992953" sldId="264"/>
        </pc:sldMkLst>
        <pc:spChg chg="mod">
          <ac:chgData name="Ема Мартинова Матева" userId="S::emmateva18@codingburgas.bg::96d0f224-e9d4-459c-a5dc-c2ad27287daf" providerId="AD" clId="Web-{F4C4470F-BE76-B02B-EA54-2EC5D0B231E7}" dt="2020-06-12T20:44:25.104" v="463"/>
          <ac:spMkLst>
            <pc:docMk/>
            <pc:sldMk cId="2804992953" sldId="264"/>
            <ac:spMk id="2" creationId="{0F0B73D8-2608-4472-B520-C51A789656C5}"/>
          </ac:spMkLst>
        </pc:spChg>
        <pc:spChg chg="mod ord">
          <ac:chgData name="Ема Мартинова Матева" userId="S::emmateva18@codingburgas.bg::96d0f224-e9d4-459c-a5dc-c2ad27287daf" providerId="AD" clId="Web-{F4C4470F-BE76-B02B-EA54-2EC5D0B231E7}" dt="2020-06-12T20:44:25.104" v="463"/>
          <ac:spMkLst>
            <pc:docMk/>
            <pc:sldMk cId="2804992953" sldId="264"/>
            <ac:spMk id="3" creationId="{21DE7320-CB01-43CF-8265-AE90D8287530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44:19.761" v="461"/>
          <ac:spMkLst>
            <pc:docMk/>
            <pc:sldMk cId="2804992953" sldId="264"/>
            <ac:spMk id="9" creationId="{0A1A6F78-C919-46F0-9B0A-2ED38886155D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44:19.761" v="461"/>
          <ac:spMkLst>
            <pc:docMk/>
            <pc:sldMk cId="2804992953" sldId="264"/>
            <ac:spMk id="13" creationId="{93C59B8F-AEFF-4D3A-BA0E-3C43111987AE}"/>
          </ac:spMkLst>
        </pc:spChg>
        <pc:spChg chg="add del">
          <ac:chgData name="Ема Мартинова Матева" userId="S::emmateva18@codingburgas.bg::96d0f224-e9d4-459c-a5dc-c2ad27287daf" providerId="AD" clId="Web-{F4C4470F-BE76-B02B-EA54-2EC5D0B231E7}" dt="2020-06-12T20:44:19.761" v="461"/>
          <ac:spMkLst>
            <pc:docMk/>
            <pc:sldMk cId="2804992953" sldId="264"/>
            <ac:spMk id="15" creationId="{E042CD37-C859-44CD-853E-5A3427DDB9C0}"/>
          </ac:spMkLst>
        </pc:spChg>
        <pc:picChg chg="add mod">
          <ac:chgData name="Ема Мартинова Матева" userId="S::emmateva18@codingburgas.bg::96d0f224-e9d4-459c-a5dc-c2ad27287daf" providerId="AD" clId="Web-{F4C4470F-BE76-B02B-EA54-2EC5D0B231E7}" dt="2020-06-12T20:44:19.761" v="461"/>
          <ac:picMkLst>
            <pc:docMk/>
            <pc:sldMk cId="2804992953" sldId="264"/>
            <ac:picMk id="4" creationId="{E46E80F2-AD76-413F-B49A-12E86C03BAAE}"/>
          </ac:picMkLst>
        </pc:picChg>
        <pc:picChg chg="add del">
          <ac:chgData name="Ема Мартинова Матева" userId="S::emmateva18@codingburgas.bg::96d0f224-e9d4-459c-a5dc-c2ad27287daf" providerId="AD" clId="Web-{F4C4470F-BE76-B02B-EA54-2EC5D0B231E7}" dt="2020-06-12T20:44:19.761" v="461"/>
          <ac:picMkLst>
            <pc:docMk/>
            <pc:sldMk cId="2804992953" sldId="264"/>
            <ac:picMk id="11" creationId="{49882614-11C4-4368-9534-6EBAC3488C70}"/>
          </ac:picMkLst>
        </pc:picChg>
      </pc:sldChg>
      <pc:sldMasterChg chg="modTransition modSldLayout">
        <pc:chgData name="Ема Мартинова Матева" userId="S::emmateva18@codingburgas.bg::96d0f224-e9d4-459c-a5dc-c2ad27287daf" providerId="AD" clId="Web-{F4C4470F-BE76-B02B-EA54-2EC5D0B231E7}" dt="2020-06-12T20:44:36.401" v="466"/>
        <pc:sldMasterMkLst>
          <pc:docMk/>
          <pc:sldMasterMk cId="2460954070" sldId="2147483660"/>
        </pc:sldMasterMkLst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Ема Мартинова Матева" userId="S::emmateva18@codingburgas.bg::96d0f224-e9d4-459c-a5dc-c2ad27287daf" providerId="AD" clId="Web-{F4C4470F-BE76-B02B-EA54-2EC5D0B231E7}" dt="2020-06-12T20:44:36.401" v="46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Стоян Михайлов Пончев" userId="S::smponchev18@codingburgas.bg::0e722644-581d-414f-87aa-350b2b8e0029" providerId="AD" clId="Web-{C55AAF6D-6366-FA1C-4A17-BA64D73FB0D8}"/>
    <pc:docChg chg="modSld">
      <pc:chgData name="Стоян Михайлов Пончев" userId="S::smponchev18@codingburgas.bg::0e722644-581d-414f-87aa-350b2b8e0029" providerId="AD" clId="Web-{C55AAF6D-6366-FA1C-4A17-BA64D73FB0D8}" dt="2020-06-12T20:31:11.834" v="4"/>
      <pc:docMkLst>
        <pc:docMk/>
      </pc:docMkLst>
      <pc:sldChg chg="modSp">
        <pc:chgData name="Стоян Михайлов Пончев" userId="S::smponchev18@codingburgas.bg::0e722644-581d-414f-87aa-350b2b8e0029" providerId="AD" clId="Web-{C55AAF6D-6366-FA1C-4A17-BA64D73FB0D8}" dt="2020-06-12T20:27:33.318" v="0" actId="20577"/>
        <pc:sldMkLst>
          <pc:docMk/>
          <pc:sldMk cId="109857222" sldId="256"/>
        </pc:sldMkLst>
        <pc:spChg chg="mod">
          <ac:chgData name="Стоян Михайлов Пончев" userId="S::smponchev18@codingburgas.bg::0e722644-581d-414f-87aa-350b2b8e0029" providerId="AD" clId="Web-{C55AAF6D-6366-FA1C-4A17-BA64D73FB0D8}" dt="2020-06-12T20:27:33.318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Стоян Михайлов Пончев" userId="S::smponchev18@codingburgas.bg::0e722644-581d-414f-87aa-350b2b8e0029" providerId="AD" clId="Web-{C55AAF6D-6366-FA1C-4A17-BA64D73FB0D8}" dt="2020-06-12T20:31:11.834" v="4"/>
        <pc:sldMkLst>
          <pc:docMk/>
          <pc:sldMk cId="2367734227" sldId="261"/>
        </pc:sldMkLst>
        <pc:spChg chg="mod">
          <ac:chgData name="Стоян Михайлов Пончев" userId="S::smponchev18@codingburgas.bg::0e722644-581d-414f-87aa-350b2b8e0029" providerId="AD" clId="Web-{C55AAF6D-6366-FA1C-4A17-BA64D73FB0D8}" dt="2020-06-12T20:31:11.834" v="4"/>
          <ac:spMkLst>
            <pc:docMk/>
            <pc:sldMk cId="2367734227" sldId="261"/>
            <ac:spMk id="2" creationId="{205429CD-A60D-4A26-A41F-017726B79F6B}"/>
          </ac:spMkLst>
        </pc:spChg>
        <pc:spChg chg="mod ord">
          <ac:chgData name="Стоян Михайлов Пончев" userId="S::smponchev18@codingburgas.bg::0e722644-581d-414f-87aa-350b2b8e0029" providerId="AD" clId="Web-{C55AAF6D-6366-FA1C-4A17-BA64D73FB0D8}" dt="2020-06-12T20:31:11.834" v="4"/>
          <ac:spMkLst>
            <pc:docMk/>
            <pc:sldMk cId="2367734227" sldId="261"/>
            <ac:spMk id="3" creationId="{4DAA2FDD-75FB-4A9B-9C9D-9678C4701B2F}"/>
          </ac:spMkLst>
        </pc:spChg>
        <pc:spChg chg="del">
          <ac:chgData name="Стоян Михайлов Пончев" userId="S::smponchev18@codingburgas.bg::0e722644-581d-414f-87aa-350b2b8e0029" providerId="AD" clId="Web-{C55AAF6D-6366-FA1C-4A17-BA64D73FB0D8}" dt="2020-06-12T20:31:11.834" v="4"/>
          <ac:spMkLst>
            <pc:docMk/>
            <pc:sldMk cId="2367734227" sldId="261"/>
            <ac:spMk id="8" creationId="{E8A8EAB8-D2FF-444D-B34B-7D32F106AD0E}"/>
          </ac:spMkLst>
        </pc:spChg>
        <pc:spChg chg="add">
          <ac:chgData name="Стоян Михайлов Пончев" userId="S::smponchev18@codingburgas.bg::0e722644-581d-414f-87aa-350b2b8e0029" providerId="AD" clId="Web-{C55AAF6D-6366-FA1C-4A17-BA64D73FB0D8}" dt="2020-06-12T20:31:11.834" v="4"/>
          <ac:spMkLst>
            <pc:docMk/>
            <pc:sldMk cId="2367734227" sldId="261"/>
            <ac:spMk id="17" creationId="{4038CB10-1F5C-4D54-9DF7-12586DE5B007}"/>
          </ac:spMkLst>
        </pc:spChg>
        <pc:spChg chg="add">
          <ac:chgData name="Стоян Михайлов Пончев" userId="S::smponchev18@codingburgas.bg::0e722644-581d-414f-87aa-350b2b8e0029" providerId="AD" clId="Web-{C55AAF6D-6366-FA1C-4A17-BA64D73FB0D8}" dt="2020-06-12T20:31:11.834" v="4"/>
          <ac:spMkLst>
            <pc:docMk/>
            <pc:sldMk cId="2367734227" sldId="261"/>
            <ac:spMk id="19" creationId="{73ED6512-6858-4552-B699-9A97FE9A4EA2}"/>
          </ac:spMkLst>
        </pc:spChg>
        <pc:picChg chg="add mod">
          <ac:chgData name="Стоян Михайлов Пончев" userId="S::smponchev18@codingburgas.bg::0e722644-581d-414f-87aa-350b2b8e0029" providerId="AD" clId="Web-{C55AAF6D-6366-FA1C-4A17-BA64D73FB0D8}" dt="2020-06-12T20:31:11.834" v="4"/>
          <ac:picMkLst>
            <pc:docMk/>
            <pc:sldMk cId="2367734227" sldId="261"/>
            <ac:picMk id="4" creationId="{33C15A02-F2AC-4F7C-AF6D-79BC17AD1D40}"/>
          </ac:picMkLst>
        </pc:picChg>
        <pc:cxnChg chg="del">
          <ac:chgData name="Стоян Михайлов Пончев" userId="S::smponchev18@codingburgas.bg::0e722644-581d-414f-87aa-350b2b8e0029" providerId="AD" clId="Web-{C55AAF6D-6366-FA1C-4A17-BA64D73FB0D8}" dt="2020-06-12T20:31:11.834" v="4"/>
          <ac:cxnSpMkLst>
            <pc:docMk/>
            <pc:sldMk cId="2367734227" sldId="261"/>
            <ac:cxnSpMk id="10" creationId="{067633D1-6EE6-4118-B9F0-B363477BEE7A}"/>
          </ac:cxnSpMkLst>
        </pc:cxnChg>
        <pc:cxnChg chg="del">
          <ac:chgData name="Стоян Михайлов Пончев" userId="S::smponchev18@codingburgas.bg::0e722644-581d-414f-87aa-350b2b8e0029" providerId="AD" clId="Web-{C55AAF6D-6366-FA1C-4A17-BA64D73FB0D8}" dt="2020-06-12T20:31:11.834" v="4"/>
          <ac:cxnSpMkLst>
            <pc:docMk/>
            <pc:sldMk cId="2367734227" sldId="261"/>
            <ac:cxnSpMk id="12" creationId="{4AD7FFC6-42A9-49CB-B5E9-B3F6B038331B}"/>
          </ac:cxnSpMkLst>
        </pc:cxnChg>
      </pc:sldChg>
    </pc:docChg>
  </pc:docChgLst>
  <pc:docChgLst>
    <pc:chgData name="Димитър Миленов Георгиев" userId="S::dmgeorgiev18@codingburgas.bg::0245afa3-d98a-4548-bb18-2ec653ef1d88" providerId="AD" clId="Web-{BA222D2F-5F1A-4B55-82D6-1466EC1C5805}"/>
    <pc:docChg chg="addSld delSld modSld">
      <pc:chgData name="Димитър Миленов Георгиев" userId="S::dmgeorgiev18@codingburgas.bg::0245afa3-d98a-4548-bb18-2ec653ef1d88" providerId="AD" clId="Web-{BA222D2F-5F1A-4B55-82D6-1466EC1C5805}" dt="2020-06-12T19:43:02.878" v="649" actId="1076"/>
      <pc:docMkLst>
        <pc:docMk/>
      </pc:docMkLst>
      <pc:sldChg chg="modSp">
        <pc:chgData name="Димитър Миленов Георгиев" userId="S::dmgeorgiev18@codingburgas.bg::0245afa3-d98a-4548-bb18-2ec653ef1d88" providerId="AD" clId="Web-{BA222D2F-5F1A-4B55-82D6-1466EC1C5805}" dt="2020-06-12T19:15:33.102" v="24" actId="20577"/>
        <pc:sldMkLst>
          <pc:docMk/>
          <pc:sldMk cId="109857222" sldId="256"/>
        </pc:sldMkLst>
        <pc:spChg chg="mod">
          <ac:chgData name="Димитър Миленов Георгиев" userId="S::dmgeorgiev18@codingburgas.bg::0245afa3-d98a-4548-bb18-2ec653ef1d88" providerId="AD" clId="Web-{BA222D2F-5F1A-4B55-82D6-1466EC1C5805}" dt="2020-06-12T19:15:33.102" v="2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Димитър Миленов Георгиев" userId="S::dmgeorgiev18@codingburgas.bg::0245afa3-d98a-4548-bb18-2ec653ef1d88" providerId="AD" clId="Web-{BA222D2F-5F1A-4B55-82D6-1466EC1C5805}" dt="2020-06-12T19:40:06.303" v="591" actId="20577"/>
        <pc:sldMkLst>
          <pc:docMk/>
          <pc:sldMk cId="1539945176" sldId="257"/>
        </pc:sldMkLst>
        <pc:spChg chg="mod">
          <ac:chgData name="Димитър Миленов Георгиев" userId="S::dmgeorgiev18@codingburgas.bg::0245afa3-d98a-4548-bb18-2ec653ef1d88" providerId="AD" clId="Web-{BA222D2F-5F1A-4B55-82D6-1466EC1C5805}" dt="2020-06-12T19:40:06.303" v="591" actId="20577"/>
          <ac:spMkLst>
            <pc:docMk/>
            <pc:sldMk cId="1539945176" sldId="257"/>
            <ac:spMk id="2" creationId="{FB041844-4543-43DD-B0A9-170D6E8AFA8E}"/>
          </ac:spMkLst>
        </pc:spChg>
        <pc:spChg chg="mod">
          <ac:chgData name="Димитър Миленов Георгиев" userId="S::dmgeorgiev18@codingburgas.bg::0245afa3-d98a-4548-bb18-2ec653ef1d88" providerId="AD" clId="Web-{BA222D2F-5F1A-4B55-82D6-1466EC1C5805}" dt="2020-06-12T19:39:58.755" v="588" actId="20577"/>
          <ac:spMkLst>
            <pc:docMk/>
            <pc:sldMk cId="1539945176" sldId="257"/>
            <ac:spMk id="3" creationId="{8FB22ACC-7CDE-43D4-B87A-4D0A15AEA264}"/>
          </ac:spMkLst>
        </pc:spChg>
        <pc:spChg chg="del">
          <ac:chgData name="Димитър Миленов Георгиев" userId="S::dmgeorgiev18@codingburgas.bg::0245afa3-d98a-4548-bb18-2ec653ef1d88" providerId="AD" clId="Web-{BA222D2F-5F1A-4B55-82D6-1466EC1C5805}" dt="2020-06-12T19:18:59.476" v="236"/>
          <ac:spMkLst>
            <pc:docMk/>
            <pc:sldMk cId="1539945176" sldId="257"/>
            <ac:spMk id="4" creationId="{F56626D6-CEAA-42F1-BEC4-FDE3F1B0A476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19:12.805" v="239"/>
          <ac:spMkLst>
            <pc:docMk/>
            <pc:sldMk cId="1539945176" sldId="257"/>
            <ac:spMk id="7" creationId="{E862BE82-D00D-42C1-BF16-93AA37870C32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19:12.805" v="239"/>
          <ac:spMkLst>
            <pc:docMk/>
            <pc:sldMk cId="1539945176" sldId="257"/>
            <ac:spMk id="8" creationId="{F6D92C2D-1D3D-4974-918C-06579FB354A9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19:12.789" v="238"/>
          <ac:spMkLst>
            <pc:docMk/>
            <pc:sldMk cId="1539945176" sldId="257"/>
            <ac:spMk id="10" creationId="{3CD9DF72-87A3-404E-A828-84CBF11A8303}"/>
          </ac:spMkLst>
        </pc:spChg>
        <pc:picChg chg="add mod ord">
          <ac:chgData name="Димитър Миленов Георгиев" userId="S::dmgeorgiev18@codingburgas.bg::0245afa3-d98a-4548-bb18-2ec653ef1d88" providerId="AD" clId="Web-{BA222D2F-5F1A-4B55-82D6-1466EC1C5805}" dt="2020-06-12T19:19:12.805" v="239"/>
          <ac:picMkLst>
            <pc:docMk/>
            <pc:sldMk cId="1539945176" sldId="257"/>
            <ac:picMk id="5" creationId="{2260AAE6-BB26-4B0C-9E4F-7A4887609648}"/>
          </ac:picMkLst>
        </pc:picChg>
        <pc:cxnChg chg="add del">
          <ac:chgData name="Димитър Миленов Георгиев" userId="S::dmgeorgiev18@codingburgas.bg::0245afa3-d98a-4548-bb18-2ec653ef1d88" providerId="AD" clId="Web-{BA222D2F-5F1A-4B55-82D6-1466EC1C5805}" dt="2020-06-12T19:19:12.789" v="238"/>
          <ac:cxnSpMkLst>
            <pc:docMk/>
            <pc:sldMk cId="1539945176" sldId="257"/>
            <ac:cxnSpMk id="12" creationId="{20E3A342-4D61-4E3F-AF90-1AB42AEB96CC}"/>
          </ac:cxnSpMkLst>
        </pc:cxnChg>
      </pc:sldChg>
      <pc:sldChg chg="modSp new del">
        <pc:chgData name="Димитър Миленов Георгиев" userId="S::dmgeorgiev18@codingburgas.bg::0245afa3-d98a-4548-bb18-2ec653ef1d88" providerId="AD" clId="Web-{BA222D2F-5F1A-4B55-82D6-1466EC1C5805}" dt="2020-06-12T19:27:23.090" v="409"/>
        <pc:sldMkLst>
          <pc:docMk/>
          <pc:sldMk cId="3481498828" sldId="258"/>
        </pc:sldMkLst>
        <pc:spChg chg="mod">
          <ac:chgData name="Димитър Миленов Георгиев" userId="S::dmgeorgiev18@codingburgas.bg::0245afa3-d98a-4548-bb18-2ec653ef1d88" providerId="AD" clId="Web-{BA222D2F-5F1A-4B55-82D6-1466EC1C5805}" dt="2020-06-12T19:27:19.153" v="406" actId="20577"/>
          <ac:spMkLst>
            <pc:docMk/>
            <pc:sldMk cId="3481498828" sldId="258"/>
            <ac:spMk id="2" creationId="{6725C521-DC8C-4CAA-8DF1-A09440230D0D}"/>
          </ac:spMkLst>
        </pc:spChg>
      </pc:sldChg>
      <pc:sldChg chg="new del">
        <pc:chgData name="Димитър Миленов Георгиев" userId="S::dmgeorgiev18@codingburgas.bg::0245afa3-d98a-4548-bb18-2ec653ef1d88" providerId="AD" clId="Web-{BA222D2F-5F1A-4B55-82D6-1466EC1C5805}" dt="2020-06-12T19:27:12.121" v="405"/>
        <pc:sldMkLst>
          <pc:docMk/>
          <pc:sldMk cId="4215100573" sldId="259"/>
        </pc:sldMkLst>
      </pc:sldChg>
      <pc:sldChg chg="addSp delSp modSp new mod setBg setClrOvrMap">
        <pc:chgData name="Димитър Миленов Георгиев" userId="S::dmgeorgiev18@codingburgas.bg::0245afa3-d98a-4548-bb18-2ec653ef1d88" providerId="AD" clId="Web-{BA222D2F-5F1A-4B55-82D6-1466EC1C5805}" dt="2020-06-12T19:39:47.770" v="585" actId="20577"/>
        <pc:sldMkLst>
          <pc:docMk/>
          <pc:sldMk cId="2887256406" sldId="260"/>
        </pc:sldMkLst>
        <pc:spChg chg="mod">
          <ac:chgData name="Димитър Миленов Георгиев" userId="S::dmgeorgiev18@codingburgas.bg::0245afa3-d98a-4548-bb18-2ec653ef1d88" providerId="AD" clId="Web-{BA222D2F-5F1A-4B55-82D6-1466EC1C5805}" dt="2020-06-12T19:39:47.770" v="585" actId="20577"/>
          <ac:spMkLst>
            <pc:docMk/>
            <pc:sldMk cId="2887256406" sldId="260"/>
            <ac:spMk id="2" creationId="{962FF6AD-18BD-4841-90D1-EF5B2123AD9A}"/>
          </ac:spMkLst>
        </pc:spChg>
        <pc:spChg chg="del">
          <ac:chgData name="Димитър Миленов Георгиев" userId="S::dmgeorgiev18@codingburgas.bg::0245afa3-d98a-4548-bb18-2ec653ef1d88" providerId="AD" clId="Web-{BA222D2F-5F1A-4B55-82D6-1466EC1C5805}" dt="2020-06-12T19:32:13.050" v="459"/>
          <ac:spMkLst>
            <pc:docMk/>
            <pc:sldMk cId="2887256406" sldId="260"/>
            <ac:spMk id="3" creationId="{8277BAB0-CA08-4324-BEA0-A065F39537A1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12" creationId="{F6E384F5-137A-40B1-97F0-694CC6ECD59C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14" creationId="{EBA87361-6D30-46E4-834B-719CF59055EA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16" creationId="{9DBC4630-03DA-474F-BBCB-BA3AE6B317A4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18" creationId="{D89DB1C0-FEEC-4CB6-88B2-F9C5562E09D1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20" creationId="{78418A25-6EAC-4140-BFE6-284E1925B5EE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22" creationId="{08163D1C-ED91-4D5F-A33B-CF1256B270D4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24" creationId="{31103AB2-C090-458F-B752-294F23AFA8AD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23.356" v="480"/>
          <ac:spMkLst>
            <pc:docMk/>
            <pc:sldMk cId="2887256406" sldId="260"/>
            <ac:spMk id="26" creationId="{83D471F3-782A-4BA1-9CAB-FF5CDF0A75E0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31" creationId="{F6E384F5-137A-40B1-97F0-694CC6ECD59C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33" creationId="{9DBC4630-03DA-474F-BBCB-BA3AE6B317A4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35" creationId="{78418A25-6EAC-4140-BFE6-284E1925B5EE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37" creationId="{31103AB2-C090-458F-B752-294F23AFA8AD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41" creationId="{0427BB94-A7CA-4572-9C43-02A7139679E5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44" creationId="{07977D39-626F-40D7-B00F-16E02602DD5A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46" creationId="{B905CDE4-B751-4B3E-B625-6E59F8903414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48" creationId="{08108C16-F4C0-44AA-999D-17BD39219B24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34:45.217" v="484"/>
          <ac:spMkLst>
            <pc:docMk/>
            <pc:sldMk cId="2887256406" sldId="260"/>
            <ac:spMk id="50" creationId="{C8F10CB3-3B5E-4C7A-98CF-B87454DDFA39}"/>
          </ac:spMkLst>
        </pc:spChg>
        <pc:picChg chg="add mod ord">
          <ac:chgData name="Димитър Миленов Георгиев" userId="S::dmgeorgiev18@codingburgas.bg::0245afa3-d98a-4548-bb18-2ec653ef1d88" providerId="AD" clId="Web-{BA222D2F-5F1A-4B55-82D6-1466EC1C5805}" dt="2020-06-12T19:34:45.217" v="484"/>
          <ac:picMkLst>
            <pc:docMk/>
            <pc:sldMk cId="2887256406" sldId="260"/>
            <ac:picMk id="4" creationId="{90147969-ADFA-4DA2-8943-B56C75A7576B}"/>
          </ac:picMkLst>
        </pc:picChg>
        <pc:picChg chg="add mod ord">
          <ac:chgData name="Димитър Миленов Георгиев" userId="S::dmgeorgiev18@codingburgas.bg::0245afa3-d98a-4548-bb18-2ec653ef1d88" providerId="AD" clId="Web-{BA222D2F-5F1A-4B55-82D6-1466EC1C5805}" dt="2020-06-12T19:34:45.217" v="484"/>
          <ac:picMkLst>
            <pc:docMk/>
            <pc:sldMk cId="2887256406" sldId="260"/>
            <ac:picMk id="5" creationId="{D0F8C2C1-5337-4B14-888E-55F16A6FC5E8}"/>
          </ac:picMkLst>
        </pc:picChg>
        <pc:picChg chg="add mod">
          <ac:chgData name="Димитър Миленов Георгиев" userId="S::dmgeorgiev18@codingburgas.bg::0245afa3-d98a-4548-bb18-2ec653ef1d88" providerId="AD" clId="Web-{BA222D2F-5F1A-4B55-82D6-1466EC1C5805}" dt="2020-06-12T19:34:45.217" v="484"/>
          <ac:picMkLst>
            <pc:docMk/>
            <pc:sldMk cId="2887256406" sldId="260"/>
            <ac:picMk id="6" creationId="{D52DB7C7-E44A-4499-A901-74C4BAB9B425}"/>
          </ac:picMkLst>
        </pc:picChg>
        <pc:picChg chg="add mod ord">
          <ac:chgData name="Димитър Миленов Георгиев" userId="S::dmgeorgiev18@codingburgas.bg::0245afa3-d98a-4548-bb18-2ec653ef1d88" providerId="AD" clId="Web-{BA222D2F-5F1A-4B55-82D6-1466EC1C5805}" dt="2020-06-12T19:34:45.217" v="484"/>
          <ac:picMkLst>
            <pc:docMk/>
            <pc:sldMk cId="2887256406" sldId="260"/>
            <ac:picMk id="7" creationId="{67C1FD47-8B25-443C-952F-6BE88B08C6F4}"/>
          </ac:picMkLst>
        </pc:picChg>
      </pc:sldChg>
      <pc:sldChg chg="addSp modSp new mod setBg">
        <pc:chgData name="Димитър Миленов Георгиев" userId="S::dmgeorgiev18@codingburgas.bg::0245afa3-d98a-4548-bb18-2ec653ef1d88" providerId="AD" clId="Web-{BA222D2F-5F1A-4B55-82D6-1466EC1C5805}" dt="2020-06-12T19:41:43.919" v="594"/>
        <pc:sldMkLst>
          <pc:docMk/>
          <pc:sldMk cId="2367734227" sldId="261"/>
        </pc:sldMkLst>
        <pc:spChg chg="mod">
          <ac:chgData name="Димитър Миленов Георгиев" userId="S::dmgeorgiev18@codingburgas.bg::0245afa3-d98a-4548-bb18-2ec653ef1d88" providerId="AD" clId="Web-{BA222D2F-5F1A-4B55-82D6-1466EC1C5805}" dt="2020-06-12T19:41:43.919" v="594"/>
          <ac:spMkLst>
            <pc:docMk/>
            <pc:sldMk cId="2367734227" sldId="261"/>
            <ac:spMk id="2" creationId="{205429CD-A60D-4A26-A41F-017726B79F6B}"/>
          </ac:spMkLst>
        </pc:spChg>
        <pc:spChg chg="mod">
          <ac:chgData name="Димитър Миленов Георгиев" userId="S::dmgeorgiev18@codingburgas.bg::0245afa3-d98a-4548-bb18-2ec653ef1d88" providerId="AD" clId="Web-{BA222D2F-5F1A-4B55-82D6-1466EC1C5805}" dt="2020-06-12T19:41:43.919" v="594"/>
          <ac:spMkLst>
            <pc:docMk/>
            <pc:sldMk cId="2367734227" sldId="261"/>
            <ac:spMk id="3" creationId="{4DAA2FDD-75FB-4A9B-9C9D-9678C4701B2F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41:43.919" v="594"/>
          <ac:spMkLst>
            <pc:docMk/>
            <pc:sldMk cId="2367734227" sldId="261"/>
            <ac:spMk id="8" creationId="{E8A8EAB8-D2FF-444D-B34B-7D32F106AD0E}"/>
          </ac:spMkLst>
        </pc:spChg>
        <pc:cxnChg chg="add">
          <ac:chgData name="Димитър Миленов Георгиев" userId="S::dmgeorgiev18@codingburgas.bg::0245afa3-d98a-4548-bb18-2ec653ef1d88" providerId="AD" clId="Web-{BA222D2F-5F1A-4B55-82D6-1466EC1C5805}" dt="2020-06-12T19:41:43.919" v="594"/>
          <ac:cxnSpMkLst>
            <pc:docMk/>
            <pc:sldMk cId="2367734227" sldId="261"/>
            <ac:cxnSpMk id="10" creationId="{067633D1-6EE6-4118-B9F0-B363477BEE7A}"/>
          </ac:cxnSpMkLst>
        </pc:cxnChg>
        <pc:cxnChg chg="add">
          <ac:chgData name="Димитър Миленов Георгиев" userId="S::dmgeorgiev18@codingburgas.bg::0245afa3-d98a-4548-bb18-2ec653ef1d88" providerId="AD" clId="Web-{BA222D2F-5F1A-4B55-82D6-1466EC1C5805}" dt="2020-06-12T19:41:43.919" v="594"/>
          <ac:cxnSpMkLst>
            <pc:docMk/>
            <pc:sldMk cId="2367734227" sldId="261"/>
            <ac:cxnSpMk id="12" creationId="{4AD7FFC6-42A9-49CB-B5E9-B3F6B038331B}"/>
          </ac:cxnSpMkLst>
        </pc:cxnChg>
      </pc:sldChg>
      <pc:sldChg chg="addSp delSp modSp new mod setBg setClrOvrMap">
        <pc:chgData name="Димитър Миленов Георгиев" userId="S::dmgeorgiev18@codingburgas.bg::0245afa3-d98a-4548-bb18-2ec653ef1d88" providerId="AD" clId="Web-{BA222D2F-5F1A-4B55-82D6-1466EC1C5805}" dt="2020-06-12T19:43:02.878" v="649" actId="1076"/>
        <pc:sldMkLst>
          <pc:docMk/>
          <pc:sldMk cId="3316025216" sldId="262"/>
        </pc:sldMkLst>
        <pc:spChg chg="mod">
          <ac:chgData name="Димитър Миленов Георгиев" userId="S::dmgeorgiev18@codingburgas.bg::0245afa3-d98a-4548-bb18-2ec653ef1d88" providerId="AD" clId="Web-{BA222D2F-5F1A-4B55-82D6-1466EC1C5805}" dt="2020-06-12T19:42:22.578" v="629"/>
          <ac:spMkLst>
            <pc:docMk/>
            <pc:sldMk cId="3316025216" sldId="262"/>
            <ac:spMk id="2" creationId="{3F37EC46-44C7-4ACC-ABF4-E5B7F684DC7C}"/>
          </ac:spMkLst>
        </pc:spChg>
        <pc:spChg chg="mod">
          <ac:chgData name="Димитър Миленов Георгиев" userId="S::dmgeorgiev18@codingburgas.bg::0245afa3-d98a-4548-bb18-2ec653ef1d88" providerId="AD" clId="Web-{BA222D2F-5F1A-4B55-82D6-1466EC1C5805}" dt="2020-06-12T19:43:02.878" v="649" actId="1076"/>
          <ac:spMkLst>
            <pc:docMk/>
            <pc:sldMk cId="3316025216" sldId="262"/>
            <ac:spMk id="3" creationId="{1D2F9869-0728-4479-9EFF-1D2BECEE65EF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42:22.578" v="629"/>
          <ac:spMkLst>
            <pc:docMk/>
            <pc:sldMk cId="3316025216" sldId="262"/>
            <ac:spMk id="5" creationId="{E945E29B-B971-41C6-A57B-B29BBB108A39}"/>
          </ac:spMkLst>
        </pc:spChg>
        <pc:spChg chg="add del">
          <ac:chgData name="Димитър Миленов Георгиев" userId="S::dmgeorgiev18@codingburgas.bg::0245afa3-d98a-4548-bb18-2ec653ef1d88" providerId="AD" clId="Web-{BA222D2F-5F1A-4B55-82D6-1466EC1C5805}" dt="2020-06-12T19:42:22.578" v="628"/>
          <ac:spMkLst>
            <pc:docMk/>
            <pc:sldMk cId="3316025216" sldId="262"/>
            <ac:spMk id="8" creationId="{F98ED85F-DCEE-4B50-802E-71A6E3E12B04}"/>
          </ac:spMkLst>
        </pc:spChg>
        <pc:spChg chg="add">
          <ac:chgData name="Димитър Миленов Георгиев" userId="S::dmgeorgiev18@codingburgas.bg::0245afa3-d98a-4548-bb18-2ec653ef1d88" providerId="AD" clId="Web-{BA222D2F-5F1A-4B55-82D6-1466EC1C5805}" dt="2020-06-12T19:42:22.578" v="629"/>
          <ac:spMkLst>
            <pc:docMk/>
            <pc:sldMk cId="3316025216" sldId="262"/>
            <ac:spMk id="15" creationId="{3E1F47E4-066D-4C27-98C8-B2B2C7BABFEC}"/>
          </ac:spMkLst>
        </pc:spChg>
        <pc:grpChg chg="add">
          <ac:chgData name="Димитър Миленов Георгиев" userId="S::dmgeorgiev18@codingburgas.bg::0245afa3-d98a-4548-bb18-2ec653ef1d88" providerId="AD" clId="Web-{BA222D2F-5F1A-4B55-82D6-1466EC1C5805}" dt="2020-06-12T19:42:22.578" v="629"/>
          <ac:grpSpMkLst>
            <pc:docMk/>
            <pc:sldMk cId="3316025216" sldId="262"/>
            <ac:grpSpMk id="6" creationId="{4C76015D-CFEA-4204-9A50-352560FFC252}"/>
          </ac:grpSpMkLst>
        </pc:grpChg>
        <pc:cxnChg chg="add del">
          <ac:chgData name="Димитър Миленов Георгиев" userId="S::dmgeorgiev18@codingburgas.bg::0245afa3-d98a-4548-bb18-2ec653ef1d88" providerId="AD" clId="Web-{BA222D2F-5F1A-4B55-82D6-1466EC1C5805}" dt="2020-06-12T19:42:22.578" v="628"/>
          <ac:cxnSpMkLst>
            <pc:docMk/>
            <pc:sldMk cId="3316025216" sldId="262"/>
            <ac:cxnSpMk id="10" creationId="{E8E35B83-1EC3-4F87-9D54-D863463351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169373-E625-4BAD-B93B-3BA93BE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7889-91DE-45C4-BCBC-94AD845E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248" y="1152144"/>
            <a:ext cx="4023360" cy="2943432"/>
          </a:xfrm>
        </p:spPr>
        <p:txBody>
          <a:bodyPr>
            <a:normAutofit/>
          </a:bodyPr>
          <a:lstStyle/>
          <a:p>
            <a:pPr algn="l"/>
            <a:r>
              <a:rPr lang="en-US" sz="4300">
                <a:ea typeface="+mj-lt"/>
                <a:cs typeface="+mj-lt"/>
              </a:rPr>
              <a:t>Crossword Game</a:t>
            </a:r>
            <a:endParaRPr lang="en-US" sz="43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96F9-E651-48E1-B2B4-AD625B0F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9248" y="4462272"/>
            <a:ext cx="4023360" cy="970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ea typeface="+mn-lt"/>
                <a:cs typeface="+mn-lt"/>
              </a:rPr>
              <a:t>Stoyan </a:t>
            </a:r>
            <a:r>
              <a:rPr lang="en-US" sz="2200" err="1">
                <a:ea typeface="+mn-lt"/>
                <a:cs typeface="+mn-lt"/>
              </a:rPr>
              <a:t>Ponchev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Ema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Mateva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Dimitar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Dyakov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Dimitar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Georgiev</a:t>
            </a:r>
            <a:endParaRPr lang="en-US" sz="2200" err="1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lue background&#10;&#10;Description generated with high confidence">
            <a:extLst>
              <a:ext uri="{FF2B5EF4-FFF2-40B4-BE49-F238E27FC236}">
                <a16:creationId xmlns:a16="http://schemas.microsoft.com/office/drawing/2014/main" id="{0AE0BFD9-B8AC-468B-AF98-219EE360D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1"/>
          <a:stretch/>
        </p:blipFill>
        <p:spPr>
          <a:xfrm>
            <a:off x="1153152" y="437039"/>
            <a:ext cx="6007227" cy="61520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00571-E53F-4406-874C-D5333B3E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805A8E07-08A3-48C5-A937-BA5C099EB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D95D223-D0F4-4A5A-A97F-904E11575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234CFCF-E56D-4C71-AEA5-41C17CD2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4EE72264-410F-4071-B6A9-A94E1050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38730288-0A00-4A97-8CE6-E7DFE81E3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EDA3E11-9FAA-4CBF-9FC7-A75068E7B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7327A321-A57A-4019-AC19-30C3FEDE0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5B013C8-DE8B-4D46-A566-8925FF2A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70623DD-9665-463E-9FF2-E11E7676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EF230DD2-4D19-4039-A31E-475B2471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DE572C-1F7E-41DF-B316-6D79DD003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5E93974-7575-4E1C-BB69-30CDE7C14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B02B977-55BB-4684-B6DC-50B49F2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B8A7D2FD-4604-411A-8446-AAD738B9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FC67E06-3570-4522-8495-454D7C87E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6A1839D-1BE9-41CB-B29B-AF529145D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0C714F7-E8CA-484B-8A29-E3194EC7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4E21E71-D285-4AED-AA11-100533981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3568E8F-C4DD-4452-A8BE-CDC9A4FE4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6ABD5AB-B13C-4AA9-9066-E872473A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460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indoor, sitting, table, book&#10;&#10;Description generated with very high confidence">
            <a:extLst>
              <a:ext uri="{FF2B5EF4-FFF2-40B4-BE49-F238E27FC236}">
                <a16:creationId xmlns:a16="http://schemas.microsoft.com/office/drawing/2014/main" id="{2260AAE6-BB26-4B0C-9E4F-7A4887609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41844-4543-43DD-B0A9-170D6E8A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Times New Roman"/>
                <a:cs typeface="Calibri Light"/>
              </a:rPr>
              <a:t>Why we chose this?</a:t>
            </a:r>
            <a:endParaRPr lang="en-US" sz="36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2ACC-7CDE-43D4-B87A-4D0A15AE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185" y="1515580"/>
            <a:ext cx="5097811" cy="3357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We make a program in which a play on words is presented, which is educational and fun. We chose it because with it you can learn English words and have fun at the same time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994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3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75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2FF6AD-18BD-4841-90D1-EF5B2123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000000"/>
                </a:solidFill>
              </a:rPr>
              <a:t>What programs did we use?</a:t>
            </a:r>
          </a:p>
        </p:txBody>
      </p:sp>
      <p:sp>
        <p:nvSpPr>
          <p:cNvPr id="87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7C1FD47-8B25-443C-952F-6BE88B08C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97" r="23500" b="-5"/>
          <a:stretch/>
        </p:blipFill>
        <p:spPr>
          <a:xfrm>
            <a:off x="2524242" y="127501"/>
            <a:ext cx="1525412" cy="1525402"/>
          </a:xfrm>
          <a:prstGeom prst="rect">
            <a:avLst/>
          </a:prstGeom>
        </p:spPr>
      </p:pic>
      <p:sp>
        <p:nvSpPr>
          <p:cNvPr id="88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1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0F8C2C1-5337-4B14-888E-55F16A6FC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4" r="18664" b="4"/>
          <a:stretch/>
        </p:blipFill>
        <p:spPr>
          <a:xfrm>
            <a:off x="5725050" y="1125886"/>
            <a:ext cx="2254110" cy="1933283"/>
          </a:xfrm>
          <a:prstGeom prst="rect">
            <a:avLst/>
          </a:prstGeom>
        </p:spPr>
      </p:pic>
      <p:sp>
        <p:nvSpPr>
          <p:cNvPr id="90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2DB7C7-E44A-4499-A901-74C4BAB9B4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26" r="10374"/>
          <a:stretch/>
        </p:blipFill>
        <p:spPr>
          <a:xfrm>
            <a:off x="9735299" y="370337"/>
            <a:ext cx="2227506" cy="2227506"/>
          </a:xfrm>
          <a:prstGeom prst="rect">
            <a:avLst/>
          </a:prstGeom>
        </p:spPr>
      </p:pic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0147969-ADFA-4DA2-8943-B56C75A757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84" r="1" b="11062"/>
          <a:stretch/>
        </p:blipFill>
        <p:spPr>
          <a:xfrm>
            <a:off x="272495" y="3904866"/>
            <a:ext cx="2639607" cy="22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D51AB52-5ADD-4688-83DB-8A2EB1F26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429CD-A60D-4A26-A41F-017726B7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61001"/>
            <a:ext cx="5103839" cy="19074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The main purpose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860207-ACE2-4B37-A2C2-9AAE0EEB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E8A59B16-7B5E-439A-AABE-6F43ADBED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8682BC1-12A9-49A6-B07D-32C0E5287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29740E6-43AC-43B8-A959-7FA88DA43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96E21AC4-82E7-4B8E-BE4D-06F7B3884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921A779-B023-4EB0-B665-D0212F00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3E26D187-6A2A-4FCB-AB53-925262F7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DC5C21D-9525-4C09-96AC-CD4117775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E55B79D7-B509-440B-BB0A-C932B288C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2EB10EB7-F925-4AB7-9B6B-FAFCA6F00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4BDE1226-55F7-4E78-8946-97C0D7FDD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4FECC137-11B4-48FD-A1AA-610D2138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180C0DD7-6CE4-486B-916C-C3C87C8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810AE7F9-4396-41FB-94F9-8154D4DC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446068F4-9B70-4DC6-82E3-6A6366809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ACCF2A15-7704-4CCF-AB0A-20BE623E7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8DF7B9FB-BF19-4609-9AF1-45D94DCB2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03EE7F2A-8C41-44E1-A5C5-F9D7A87E4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89CADC4-9D26-4B82-9B11-1E2140D1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707BC2C3-A51F-45C0-8BEC-31CC1E9AD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9ECFCC9B-5EAD-4BEC-A4C5-28A4766FC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7BC101F-2FCB-4F90-8893-09CD70F22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7" r="3523"/>
          <a:stretch/>
        </p:blipFill>
        <p:spPr>
          <a:xfrm>
            <a:off x="6331251" y="44834"/>
            <a:ext cx="6196926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BBA6F99-C2E7-4A60-BF6F-95A240756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25032"/>
            <a:ext cx="6333856" cy="4032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FDD-75FB-4A9B-9C9D-9678C470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36" y="3222659"/>
            <a:ext cx="5592395" cy="3246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Times New Roman"/>
                <a:cs typeface="Calibri"/>
              </a:rPr>
              <a:t>The main purpose is to have fun while you are playing the </a:t>
            </a:r>
            <a:r>
              <a:rPr lang="en-US" sz="2400" err="1">
                <a:latin typeface="Times New Roman"/>
                <a:cs typeface="Calibri"/>
              </a:rPr>
              <a:t>CrossWord</a:t>
            </a:r>
            <a:r>
              <a:rPr lang="en-US" sz="2400">
                <a:latin typeface="Times New Roman"/>
                <a:cs typeface="Calibri"/>
              </a:rPr>
              <a:t> Game . We have 3 levels: easy, medium and hard. </a:t>
            </a:r>
            <a:r>
              <a:rPr lang="en" sz="2400">
                <a:latin typeface="Times New Roman"/>
                <a:cs typeface="Calibri"/>
              </a:rPr>
              <a:t>the more correct words you have, the more points you will collect.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658368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3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3D8-2608-4472-B520-C51A7896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08025"/>
            <a:ext cx="3537416" cy="2452687"/>
          </a:xfrm>
        </p:spPr>
        <p:txBody>
          <a:bodyPr anchor="ctr">
            <a:normAutofit/>
          </a:bodyPr>
          <a:lstStyle/>
          <a:p>
            <a:r>
              <a:rPr lang="en" sz="4000">
                <a:latin typeface="Consolas"/>
              </a:rPr>
              <a:t>Future goals</a:t>
            </a:r>
            <a:endParaRPr lang="en-US" sz="4000">
              <a:cs typeface="Calibri Light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6E80F2-AD76-413F-B49A-12E86C03B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46" b="2072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320-CB01-43CF-8265-AE90D828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08026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To add more levels</a:t>
            </a:r>
          </a:p>
          <a:p>
            <a:r>
              <a:rPr lang="en-US" sz="2400">
                <a:cs typeface="Calibri"/>
              </a:rPr>
              <a:t>To create similar games</a:t>
            </a:r>
          </a:p>
          <a:p>
            <a:r>
              <a:rPr lang="en-US" sz="2400">
                <a:ea typeface="+mn-lt"/>
                <a:cs typeface="+mn-lt"/>
              </a:rPr>
              <a:t>To increase our knowledge of "string"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80499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7EC46-44C7-4ACC-ABF4-E5B7F684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9869-0728-4479-9EFF-1D2BECEE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330" y="3027306"/>
            <a:ext cx="9420548" cy="2109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7200">
                <a:solidFill>
                  <a:schemeClr val="tx2"/>
                </a:solidFill>
                <a:latin typeface="Times New Roman"/>
                <a:cs typeface="Calibri"/>
              </a:rPr>
              <a:t>Now let's see the code.</a:t>
            </a:r>
            <a:endParaRPr lang="en-US" sz="6000">
              <a:solidFill>
                <a:schemeClr val="tx2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602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Crossword Game</vt:lpstr>
      <vt:lpstr>Why we chose this?</vt:lpstr>
      <vt:lpstr>What programs did we use?</vt:lpstr>
      <vt:lpstr>The main purpose</vt:lpstr>
      <vt:lpstr>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2020-06-12T19:14:50Z</dcterms:created>
  <dcterms:modified xsi:type="dcterms:W3CDTF">2020-06-12T20:45:42Z</dcterms:modified>
</cp:coreProperties>
</file>