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0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22D2F-5F1A-4B55-82D6-1466EC1C5805}" v="649" dt="2020-06-12T19:43:02.878"/>
    <p1510:client id="{C55AAF6D-6366-FA1C-4A17-BA64D73FB0D8}" v="6" dt="2020-06-12T20:31:07.943"/>
    <p1510:client id="{F4C4470F-BE76-B02B-EA54-2EC5D0B231E7}" v="456" dt="2020-06-12T20:45:16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169373-E625-4BAD-B93B-3BA93BE5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E7889-91DE-45C4-BCBC-94AD845EE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9248" y="1152144"/>
            <a:ext cx="4023360" cy="2943432"/>
          </a:xfrm>
        </p:spPr>
        <p:txBody>
          <a:bodyPr>
            <a:normAutofit/>
          </a:bodyPr>
          <a:lstStyle/>
          <a:p>
            <a:pPr algn="l"/>
            <a:r>
              <a:rPr lang="en-US" sz="4300">
                <a:ea typeface="+mj-lt"/>
                <a:cs typeface="+mj-lt"/>
              </a:rPr>
              <a:t>Crossword Game</a:t>
            </a:r>
            <a:endParaRPr lang="en-US" sz="43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96F9-E651-48E1-B2B4-AD625B0F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9248" y="4462272"/>
            <a:ext cx="4023360" cy="970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ea typeface="+mn-lt"/>
                <a:cs typeface="+mn-lt"/>
              </a:rPr>
              <a:t>Stoyan </a:t>
            </a:r>
            <a:r>
              <a:rPr lang="en-US" sz="2200" err="1">
                <a:ea typeface="+mn-lt"/>
                <a:cs typeface="+mn-lt"/>
              </a:rPr>
              <a:t>Ponchev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Ema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Mateva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Dimitar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Dyakov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Dimitar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Georgiev</a:t>
            </a:r>
            <a:endParaRPr lang="en-US" sz="2200" err="1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blue background&#10;&#10;Description generated with high confidence">
            <a:extLst>
              <a:ext uri="{FF2B5EF4-FFF2-40B4-BE49-F238E27FC236}">
                <a16:creationId xmlns:a16="http://schemas.microsoft.com/office/drawing/2014/main" id="{0AE0BFD9-B8AC-468B-AF98-219EE360D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1"/>
          <a:stretch/>
        </p:blipFill>
        <p:spPr>
          <a:xfrm>
            <a:off x="1153152" y="437039"/>
            <a:ext cx="6007227" cy="61520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00571-E53F-4406-874C-D5333B3E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805A8E07-08A3-48C5-A937-BA5C099EB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D95D223-D0F4-4A5A-A97F-904E11575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234CFCF-E56D-4C71-AEA5-41C17CD2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4EE72264-410F-4071-B6A9-A94E1050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38730288-0A00-4A97-8CE6-E7DFE81E3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EDA3E11-9FAA-4CBF-9FC7-A75068E7B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7327A321-A57A-4019-AC19-30C3FEDE0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5B013C8-DE8B-4D46-A566-8925FF2AB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70623DD-9665-463E-9FF2-E11E7676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EF230DD2-4D19-4039-A31E-475B2471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DE572C-1F7E-41DF-B316-6D79DD003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5E93974-7575-4E1C-BB69-30CDE7C14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B02B977-55BB-4684-B6DC-50B49F2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B8A7D2FD-4604-411A-8446-AAD738B9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FC67E06-3570-4522-8495-454D7C87E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6A1839D-1BE9-41CB-B29B-AF529145D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0C714F7-E8CA-484B-8A29-E3194EC7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4E21E71-D285-4AED-AA11-100533981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3568E8F-C4DD-4452-A8BE-CDC9A4FE4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56ABD5AB-B13C-4AA9-9066-E872473A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460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indoor, sitting, table, book&#10;&#10;Description generated with very high confidence">
            <a:extLst>
              <a:ext uri="{FF2B5EF4-FFF2-40B4-BE49-F238E27FC236}">
                <a16:creationId xmlns:a16="http://schemas.microsoft.com/office/drawing/2014/main" id="{2260AAE6-BB26-4B0C-9E4F-7A4887609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41844-4543-43DD-B0A9-170D6E8A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/>
                <a:cs typeface="Calibri Light"/>
              </a:rPr>
              <a:t>Why we chose this?</a:t>
            </a:r>
            <a:endParaRPr lang="en-US" sz="3600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2ACC-7CDE-43D4-B87A-4D0A15AEA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185" y="1515580"/>
            <a:ext cx="5097811" cy="3357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We make a program in which a play on words is presented, which is educational and fun. We chose it because with it you can learn English words and have fun at the same time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994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3">
            <a:extLst>
              <a:ext uri="{FF2B5EF4-FFF2-40B4-BE49-F238E27FC236}">
                <a16:creationId xmlns:a16="http://schemas.microsoft.com/office/drawing/2014/main" id="{4D834D36-D981-4EDD-B062-077BAB9C7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75">
            <a:extLst>
              <a:ext uri="{FF2B5EF4-FFF2-40B4-BE49-F238E27FC236}">
                <a16:creationId xmlns:a16="http://schemas.microsoft.com/office/drawing/2014/main" id="{6CFD523C-CC0D-41EB-B7F7-C615B571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2FF6AD-18BD-4841-90D1-EF5B2123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407" y="5059192"/>
            <a:ext cx="6432472" cy="1110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solidFill>
                  <a:srgbClr val="000000"/>
                </a:solidFill>
              </a:rPr>
              <a:t>What programs did we use?</a:t>
            </a:r>
          </a:p>
        </p:txBody>
      </p:sp>
      <p:sp>
        <p:nvSpPr>
          <p:cNvPr id="87" name="Freeform 68">
            <a:extLst>
              <a:ext uri="{FF2B5EF4-FFF2-40B4-BE49-F238E27FC236}">
                <a16:creationId xmlns:a16="http://schemas.microsoft.com/office/drawing/2014/main" id="{251BB4E6-C169-431D-9D53-2BBEBFFD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67C1FD47-8B25-443C-952F-6BE88B08C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97" r="23500" b="-5"/>
          <a:stretch/>
        </p:blipFill>
        <p:spPr>
          <a:xfrm>
            <a:off x="2524242" y="127501"/>
            <a:ext cx="1525412" cy="1525402"/>
          </a:xfrm>
          <a:prstGeom prst="rect">
            <a:avLst/>
          </a:prstGeom>
        </p:spPr>
      </p:pic>
      <p:sp>
        <p:nvSpPr>
          <p:cNvPr id="88" name="Freeform 72">
            <a:extLst>
              <a:ext uri="{FF2B5EF4-FFF2-40B4-BE49-F238E27FC236}">
                <a16:creationId xmlns:a16="http://schemas.microsoft.com/office/drawing/2014/main" id="{5AFEC34A-0251-411C-A0C7-E1FB917E9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1">
            <a:extLst>
              <a:ext uri="{FF2B5EF4-FFF2-40B4-BE49-F238E27FC236}">
                <a16:creationId xmlns:a16="http://schemas.microsoft.com/office/drawing/2014/main" id="{89E9B1A9-F407-4A46-B721-26946A1A2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0F8C2C1-5337-4B14-888E-55F16A6FC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54" r="18664" b="4"/>
          <a:stretch/>
        </p:blipFill>
        <p:spPr>
          <a:xfrm>
            <a:off x="5725050" y="1125886"/>
            <a:ext cx="2254110" cy="1933283"/>
          </a:xfrm>
          <a:prstGeom prst="rect">
            <a:avLst/>
          </a:prstGeom>
        </p:spPr>
      </p:pic>
      <p:sp>
        <p:nvSpPr>
          <p:cNvPr id="90" name="Freeform 64">
            <a:extLst>
              <a:ext uri="{FF2B5EF4-FFF2-40B4-BE49-F238E27FC236}">
                <a16:creationId xmlns:a16="http://schemas.microsoft.com/office/drawing/2014/main" id="{B81747D3-9737-4919-8850-65DBC904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52DB7C7-E44A-4499-A901-74C4BAB9B4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26" r="10374"/>
          <a:stretch/>
        </p:blipFill>
        <p:spPr>
          <a:xfrm>
            <a:off x="9735299" y="370337"/>
            <a:ext cx="2227506" cy="2227506"/>
          </a:xfrm>
          <a:prstGeom prst="rect">
            <a:avLst/>
          </a:prstGeom>
        </p:spPr>
      </p:pic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90147969-ADFA-4DA2-8943-B56C75A757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84" r="1" b="11062"/>
          <a:stretch/>
        </p:blipFill>
        <p:spPr>
          <a:xfrm>
            <a:off x="272495" y="3904866"/>
            <a:ext cx="2639607" cy="22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D51AB52-5ADD-4688-83DB-8A2EB1F26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429CD-A60D-4A26-A41F-017726B7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61001"/>
            <a:ext cx="5103839" cy="19074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The main purpose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860207-ACE2-4B37-A2C2-9AAE0EEB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7776"/>
            <a:ext cx="242107" cy="1340860"/>
            <a:chOff x="56167" y="899960"/>
            <a:chExt cx="242107" cy="1340860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E8A59B16-7B5E-439A-AABE-6F43ADBED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38682BC1-12A9-49A6-B07D-32C0E5287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29740E6-43AC-43B8-A959-7FA88DA43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96E21AC4-82E7-4B8E-BE4D-06F7B3884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921A779-B023-4EB0-B665-D0212F00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3E26D187-6A2A-4FCB-AB53-925262F7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DC5C21D-9525-4C09-96AC-CD4117775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E55B79D7-B509-440B-BB0A-C932B288C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2EB10EB7-F925-4AB7-9B6B-FAFCA6F00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4BDE1226-55F7-4E78-8946-97C0D7FDD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4FECC137-11B4-48FD-A1AA-610D2138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180C0DD7-6CE4-486B-916C-C3C87C818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810AE7F9-4396-41FB-94F9-8154D4DC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446068F4-9B70-4DC6-82E3-6A6366809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ACCF2A15-7704-4CCF-AB0A-20BE623E7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8DF7B9FB-BF19-4609-9AF1-45D94DCB2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03EE7F2A-8C41-44E1-A5C5-F9D7A87E4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89CADC4-9D26-4B82-9B11-1E2140D1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707BC2C3-A51F-45C0-8BEC-31CC1E9AD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9ECFCC9B-5EAD-4BEC-A4C5-28A4766FC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7BC101F-2FCB-4F90-8893-09CD70F22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7" r="3523"/>
          <a:stretch/>
        </p:blipFill>
        <p:spPr>
          <a:xfrm>
            <a:off x="6331251" y="44834"/>
            <a:ext cx="6196926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BBA6F99-C2E7-4A60-BF6F-95A240756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825032"/>
            <a:ext cx="6333856" cy="4032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FDD-75FB-4A9B-9C9D-9678C470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36" y="3222659"/>
            <a:ext cx="5592395" cy="32463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Times New Roman"/>
                <a:cs typeface="Calibri"/>
              </a:rPr>
              <a:t>The main purpose is to have fun while you are playing the </a:t>
            </a:r>
            <a:r>
              <a:rPr lang="en-US" sz="2400" err="1">
                <a:latin typeface="Times New Roman"/>
                <a:cs typeface="Calibri"/>
              </a:rPr>
              <a:t>CrossWord</a:t>
            </a:r>
            <a:r>
              <a:rPr lang="en-US" sz="2400">
                <a:latin typeface="Times New Roman"/>
                <a:cs typeface="Calibri"/>
              </a:rPr>
              <a:t> Game . We have 3 levels: easy, medium and hard. </a:t>
            </a:r>
            <a:r>
              <a:rPr lang="en" sz="2400">
                <a:latin typeface="Times New Roman"/>
                <a:cs typeface="Calibri"/>
              </a:rPr>
              <a:t>the more correct words you have, the more points you will collect.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501384"/>
            <a:ext cx="658368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3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3D8-2608-4472-B520-C51A7896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08025"/>
            <a:ext cx="3537416" cy="2452687"/>
          </a:xfrm>
        </p:spPr>
        <p:txBody>
          <a:bodyPr anchor="ctr">
            <a:normAutofit/>
          </a:bodyPr>
          <a:lstStyle/>
          <a:p>
            <a:r>
              <a:rPr lang="en" sz="4000">
                <a:latin typeface="Consolas"/>
              </a:rPr>
              <a:t>Future goals</a:t>
            </a:r>
            <a:endParaRPr lang="en-US" sz="4000">
              <a:cs typeface="Calibri Light"/>
            </a:endParaRP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6E80F2-AD76-413F-B49A-12E86C03B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46" b="2072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320-CB01-43CF-8265-AE90D828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08026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To add more levels</a:t>
            </a:r>
          </a:p>
          <a:p>
            <a:r>
              <a:rPr lang="en-US" sz="2400">
                <a:cs typeface="Calibri"/>
              </a:rPr>
              <a:t>To create similar games</a:t>
            </a:r>
          </a:p>
          <a:p>
            <a:r>
              <a:rPr lang="en-US" sz="2400">
                <a:ea typeface="+mn-lt"/>
                <a:cs typeface="+mn-lt"/>
              </a:rPr>
              <a:t>To increase our knowledge of "string" manipulations</a:t>
            </a:r>
          </a:p>
        </p:txBody>
      </p:sp>
    </p:spTree>
    <p:extLst>
      <p:ext uri="{BB962C8B-B14F-4D97-AF65-F5344CB8AC3E}">
        <p14:creationId xmlns:p14="http://schemas.microsoft.com/office/powerpoint/2010/main" val="280499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7EC46-44C7-4ACC-ABF4-E5B7F684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9869-0728-4479-9EFF-1D2BECEE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330" y="3027306"/>
            <a:ext cx="9420548" cy="2109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tx2"/>
                </a:solidFill>
                <a:latin typeface="Times New Roman"/>
                <a:cs typeface="Calibri"/>
              </a:rPr>
              <a:t>Now let's see the code.</a:t>
            </a:r>
            <a:endParaRPr lang="en-US" sz="6000">
              <a:solidFill>
                <a:schemeClr val="tx2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6025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Crossword Game</vt:lpstr>
      <vt:lpstr>Why we chose this?</vt:lpstr>
      <vt:lpstr>What programs did we use?</vt:lpstr>
      <vt:lpstr>The main purpose</vt:lpstr>
      <vt:lpstr>Future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143</cp:revision>
  <dcterms:created xsi:type="dcterms:W3CDTF">2020-06-12T19:14:50Z</dcterms:created>
  <dcterms:modified xsi:type="dcterms:W3CDTF">2020-06-12T20:46:28Z</dcterms:modified>
</cp:coreProperties>
</file>