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E5FA3-EAA9-472D-BE40-C82783D2FC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FF35FE-D964-4BCB-9817-D00ACBDED8E0}">
      <dgm:prSet/>
      <dgm:spPr/>
      <dgm:t>
        <a:bodyPr/>
        <a:lstStyle/>
        <a:p>
          <a:r>
            <a:rPr lang="en-US"/>
            <a:t>Understood how important Testing is for any product and the difference between bugs, defects and errors.</a:t>
          </a:r>
        </a:p>
      </dgm:t>
    </dgm:pt>
    <dgm:pt modelId="{ED53073F-A33E-4D2F-A9C0-DF61EAE426BE}" type="parTrans" cxnId="{10BEFA05-DEC9-4340-A2EF-2336800D8573}">
      <dgm:prSet/>
      <dgm:spPr/>
      <dgm:t>
        <a:bodyPr/>
        <a:lstStyle/>
        <a:p>
          <a:endParaRPr lang="en-US"/>
        </a:p>
      </dgm:t>
    </dgm:pt>
    <dgm:pt modelId="{38BB6B2B-4EB7-47B4-9372-D5C2CA3DC50E}" type="sibTrans" cxnId="{10BEFA05-DEC9-4340-A2EF-2336800D8573}">
      <dgm:prSet/>
      <dgm:spPr/>
      <dgm:t>
        <a:bodyPr/>
        <a:lstStyle/>
        <a:p>
          <a:endParaRPr lang="en-US"/>
        </a:p>
      </dgm:t>
    </dgm:pt>
    <dgm:pt modelId="{7E732992-39A6-4375-AFFD-CD0B459A512F}">
      <dgm:prSet/>
      <dgm:spPr/>
      <dgm:t>
        <a:bodyPr/>
        <a:lstStyle/>
        <a:p>
          <a:r>
            <a:rPr lang="en-US"/>
            <a:t>Learnt Software Development life cycle and Software testing life cycle with their  stages that run in a loop.</a:t>
          </a:r>
        </a:p>
      </dgm:t>
    </dgm:pt>
    <dgm:pt modelId="{23ED6AFE-A627-4B5C-8B4F-38DA1E31D4B0}" type="parTrans" cxnId="{165993A5-3CD9-4D3A-8815-F88D1D5B1A63}">
      <dgm:prSet/>
      <dgm:spPr/>
      <dgm:t>
        <a:bodyPr/>
        <a:lstStyle/>
        <a:p>
          <a:endParaRPr lang="en-US"/>
        </a:p>
      </dgm:t>
    </dgm:pt>
    <dgm:pt modelId="{909F1E3A-11CC-4115-8B0D-ABFF0F119F18}" type="sibTrans" cxnId="{165993A5-3CD9-4D3A-8815-F88D1D5B1A63}">
      <dgm:prSet/>
      <dgm:spPr/>
      <dgm:t>
        <a:bodyPr/>
        <a:lstStyle/>
        <a:p>
          <a:endParaRPr lang="en-US"/>
        </a:p>
      </dgm:t>
    </dgm:pt>
    <dgm:pt modelId="{54330B5F-5B97-4C97-884E-6E1F00DB1899}">
      <dgm:prSet/>
      <dgm:spPr/>
      <dgm:t>
        <a:bodyPr/>
        <a:lstStyle/>
        <a:p>
          <a:r>
            <a:rPr lang="en-US"/>
            <a:t>Obtained insights on Unit testing and integration testing and the need to perform  both.</a:t>
          </a:r>
        </a:p>
      </dgm:t>
    </dgm:pt>
    <dgm:pt modelId="{B44B1E54-2AD6-4246-B574-384D404501C4}" type="parTrans" cxnId="{FBC2A9E9-B3C6-4A0C-9FBF-D32E71F2B14A}">
      <dgm:prSet/>
      <dgm:spPr/>
      <dgm:t>
        <a:bodyPr/>
        <a:lstStyle/>
        <a:p>
          <a:endParaRPr lang="en-US"/>
        </a:p>
      </dgm:t>
    </dgm:pt>
    <dgm:pt modelId="{5DBCBCF4-EEC2-443E-8BBF-2C7879832FDD}" type="sibTrans" cxnId="{FBC2A9E9-B3C6-4A0C-9FBF-D32E71F2B14A}">
      <dgm:prSet/>
      <dgm:spPr/>
      <dgm:t>
        <a:bodyPr/>
        <a:lstStyle/>
        <a:p>
          <a:endParaRPr lang="en-US"/>
        </a:p>
      </dgm:t>
    </dgm:pt>
    <dgm:pt modelId="{964CDCBF-678D-41DC-AD59-F5F39E9038D9}">
      <dgm:prSet/>
      <dgm:spPr/>
      <dgm:t>
        <a:bodyPr/>
        <a:lstStyle/>
        <a:p>
          <a:r>
            <a:rPr lang="en-US"/>
            <a:t>Acquired knowledge on following classes: @BeforeAll, @BeforeEach, @AfterEach, @Order</a:t>
          </a:r>
        </a:p>
      </dgm:t>
    </dgm:pt>
    <dgm:pt modelId="{F6D9D93F-F4C1-489A-933E-CC02FF52D173}" type="parTrans" cxnId="{05061CE5-1B06-4368-8690-FDA9900D38D2}">
      <dgm:prSet/>
      <dgm:spPr/>
      <dgm:t>
        <a:bodyPr/>
        <a:lstStyle/>
        <a:p>
          <a:endParaRPr lang="en-US"/>
        </a:p>
      </dgm:t>
    </dgm:pt>
    <dgm:pt modelId="{A8BF4875-9BF4-4729-BF26-50C6E9A77924}" type="sibTrans" cxnId="{05061CE5-1B06-4368-8690-FDA9900D38D2}">
      <dgm:prSet/>
      <dgm:spPr/>
      <dgm:t>
        <a:bodyPr/>
        <a:lstStyle/>
        <a:p>
          <a:endParaRPr lang="en-US"/>
        </a:p>
      </dgm:t>
    </dgm:pt>
    <dgm:pt modelId="{0EB80F7A-0034-4F05-963D-0F045950631C}">
      <dgm:prSet/>
      <dgm:spPr/>
      <dgm:t>
        <a:bodyPr/>
        <a:lstStyle/>
        <a:p>
          <a:r>
            <a:rPr lang="en-US"/>
            <a:t>Observed Softwares (For writing test cases) : Junit, Fitnesse . </a:t>
          </a:r>
        </a:p>
      </dgm:t>
    </dgm:pt>
    <dgm:pt modelId="{F9093EDD-A74B-4D10-B83F-15BEF88D4429}" type="parTrans" cxnId="{7AB8808E-79EB-49C1-849B-C94B54E6361B}">
      <dgm:prSet/>
      <dgm:spPr/>
      <dgm:t>
        <a:bodyPr/>
        <a:lstStyle/>
        <a:p>
          <a:endParaRPr lang="en-US"/>
        </a:p>
      </dgm:t>
    </dgm:pt>
    <dgm:pt modelId="{A7C33194-A799-47AE-9A3B-F4EC520B737A}" type="sibTrans" cxnId="{7AB8808E-79EB-49C1-849B-C94B54E6361B}">
      <dgm:prSet/>
      <dgm:spPr/>
      <dgm:t>
        <a:bodyPr/>
        <a:lstStyle/>
        <a:p>
          <a:endParaRPr lang="en-US"/>
        </a:p>
      </dgm:t>
    </dgm:pt>
    <dgm:pt modelId="{997C91F3-2F7E-4CEE-B6AA-D412E4817BA2}" type="pres">
      <dgm:prSet presAssocID="{59AE5FA3-EAA9-472D-BE40-C82783D2FC8F}" presName="root" presStyleCnt="0">
        <dgm:presLayoutVars>
          <dgm:dir/>
          <dgm:resizeHandles val="exact"/>
        </dgm:presLayoutVars>
      </dgm:prSet>
      <dgm:spPr/>
    </dgm:pt>
    <dgm:pt modelId="{6129CF79-24B2-4F44-A6AD-DAAEC4F422AE}" type="pres">
      <dgm:prSet presAssocID="{B5FF35FE-D964-4BCB-9817-D00ACBDED8E0}" presName="compNode" presStyleCnt="0"/>
      <dgm:spPr/>
    </dgm:pt>
    <dgm:pt modelId="{592A9202-7731-48AD-9F5E-7C90DBFECB5B}" type="pres">
      <dgm:prSet presAssocID="{B5FF35FE-D964-4BCB-9817-D00ACBDED8E0}" presName="bgRect" presStyleLbl="bgShp" presStyleIdx="0" presStyleCnt="5"/>
      <dgm:spPr/>
    </dgm:pt>
    <dgm:pt modelId="{709127EC-6198-4F7A-BF84-079ED3651D8E}" type="pres">
      <dgm:prSet presAssocID="{B5FF35FE-D964-4BCB-9817-D00ACBDED8E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53AC2C3-19D8-403A-921A-DB692C96BB7F}" type="pres">
      <dgm:prSet presAssocID="{B5FF35FE-D964-4BCB-9817-D00ACBDED8E0}" presName="spaceRect" presStyleCnt="0"/>
      <dgm:spPr/>
    </dgm:pt>
    <dgm:pt modelId="{5D2A6300-3E18-4B6F-B5EF-296048EDD1D0}" type="pres">
      <dgm:prSet presAssocID="{B5FF35FE-D964-4BCB-9817-D00ACBDED8E0}" presName="parTx" presStyleLbl="revTx" presStyleIdx="0" presStyleCnt="5">
        <dgm:presLayoutVars>
          <dgm:chMax val="0"/>
          <dgm:chPref val="0"/>
        </dgm:presLayoutVars>
      </dgm:prSet>
      <dgm:spPr/>
    </dgm:pt>
    <dgm:pt modelId="{2C888446-358B-477F-8EBF-A3857CAC2DBD}" type="pres">
      <dgm:prSet presAssocID="{38BB6B2B-4EB7-47B4-9372-D5C2CA3DC50E}" presName="sibTrans" presStyleCnt="0"/>
      <dgm:spPr/>
    </dgm:pt>
    <dgm:pt modelId="{725B4403-6425-4AA8-8BC6-AE0EDB5F9FEC}" type="pres">
      <dgm:prSet presAssocID="{7E732992-39A6-4375-AFFD-CD0B459A512F}" presName="compNode" presStyleCnt="0"/>
      <dgm:spPr/>
    </dgm:pt>
    <dgm:pt modelId="{1F9A4FC3-C735-4C7A-A68A-A674EAF02E3F}" type="pres">
      <dgm:prSet presAssocID="{7E732992-39A6-4375-AFFD-CD0B459A512F}" presName="bgRect" presStyleLbl="bgShp" presStyleIdx="1" presStyleCnt="5"/>
      <dgm:spPr/>
    </dgm:pt>
    <dgm:pt modelId="{C226F8BE-157C-41BD-ACDB-3D1801B4B0F6}" type="pres">
      <dgm:prSet presAssocID="{7E732992-39A6-4375-AFFD-CD0B459A51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0BB0B91-D2E7-42AD-8F0A-A0EFE29090FD}" type="pres">
      <dgm:prSet presAssocID="{7E732992-39A6-4375-AFFD-CD0B459A512F}" presName="spaceRect" presStyleCnt="0"/>
      <dgm:spPr/>
    </dgm:pt>
    <dgm:pt modelId="{F5558094-377D-40B7-940A-EFBE88A81667}" type="pres">
      <dgm:prSet presAssocID="{7E732992-39A6-4375-AFFD-CD0B459A512F}" presName="parTx" presStyleLbl="revTx" presStyleIdx="1" presStyleCnt="5">
        <dgm:presLayoutVars>
          <dgm:chMax val="0"/>
          <dgm:chPref val="0"/>
        </dgm:presLayoutVars>
      </dgm:prSet>
      <dgm:spPr/>
    </dgm:pt>
    <dgm:pt modelId="{3C22A802-9733-4245-91A1-9A98F85A782F}" type="pres">
      <dgm:prSet presAssocID="{909F1E3A-11CC-4115-8B0D-ABFF0F119F18}" presName="sibTrans" presStyleCnt="0"/>
      <dgm:spPr/>
    </dgm:pt>
    <dgm:pt modelId="{CBF21273-2E32-446A-948B-DBF1666A2C45}" type="pres">
      <dgm:prSet presAssocID="{54330B5F-5B97-4C97-884E-6E1F00DB1899}" presName="compNode" presStyleCnt="0"/>
      <dgm:spPr/>
    </dgm:pt>
    <dgm:pt modelId="{2E1EB76E-0E28-4815-A971-28ED4B245293}" type="pres">
      <dgm:prSet presAssocID="{54330B5F-5B97-4C97-884E-6E1F00DB1899}" presName="bgRect" presStyleLbl="bgShp" presStyleIdx="2" presStyleCnt="5"/>
      <dgm:spPr/>
    </dgm:pt>
    <dgm:pt modelId="{CCAF57E4-308B-40FB-957B-E479F8B0246E}" type="pres">
      <dgm:prSet presAssocID="{54330B5F-5B97-4C97-884E-6E1F00DB189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14D885E-88B9-406F-959C-F349D89C4BC9}" type="pres">
      <dgm:prSet presAssocID="{54330B5F-5B97-4C97-884E-6E1F00DB1899}" presName="spaceRect" presStyleCnt="0"/>
      <dgm:spPr/>
    </dgm:pt>
    <dgm:pt modelId="{3CC06072-6C0C-4010-B3A6-88E155A4F465}" type="pres">
      <dgm:prSet presAssocID="{54330B5F-5B97-4C97-884E-6E1F00DB1899}" presName="parTx" presStyleLbl="revTx" presStyleIdx="2" presStyleCnt="5">
        <dgm:presLayoutVars>
          <dgm:chMax val="0"/>
          <dgm:chPref val="0"/>
        </dgm:presLayoutVars>
      </dgm:prSet>
      <dgm:spPr/>
    </dgm:pt>
    <dgm:pt modelId="{DEAF8872-7596-4C7F-8CAC-5CF89B0955CD}" type="pres">
      <dgm:prSet presAssocID="{5DBCBCF4-EEC2-443E-8BBF-2C7879832FDD}" presName="sibTrans" presStyleCnt="0"/>
      <dgm:spPr/>
    </dgm:pt>
    <dgm:pt modelId="{8BE43912-A9F6-4A83-A372-6C3F521C2FE8}" type="pres">
      <dgm:prSet presAssocID="{964CDCBF-678D-41DC-AD59-F5F39E9038D9}" presName="compNode" presStyleCnt="0"/>
      <dgm:spPr/>
    </dgm:pt>
    <dgm:pt modelId="{1C1FB638-F863-4804-B7BB-F805CD14E240}" type="pres">
      <dgm:prSet presAssocID="{964CDCBF-678D-41DC-AD59-F5F39E9038D9}" presName="bgRect" presStyleLbl="bgShp" presStyleIdx="3" presStyleCnt="5"/>
      <dgm:spPr/>
    </dgm:pt>
    <dgm:pt modelId="{D89ABAFD-1F49-4DB5-81B4-6483A7A07E56}" type="pres">
      <dgm:prSet presAssocID="{964CDCBF-678D-41DC-AD59-F5F39E9038D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2FA026E-3216-4014-AF3B-D1B31D77C321}" type="pres">
      <dgm:prSet presAssocID="{964CDCBF-678D-41DC-AD59-F5F39E9038D9}" presName="spaceRect" presStyleCnt="0"/>
      <dgm:spPr/>
    </dgm:pt>
    <dgm:pt modelId="{AF28B64B-D67D-4EE1-A471-DABDB62AEBF8}" type="pres">
      <dgm:prSet presAssocID="{964CDCBF-678D-41DC-AD59-F5F39E9038D9}" presName="parTx" presStyleLbl="revTx" presStyleIdx="3" presStyleCnt="5">
        <dgm:presLayoutVars>
          <dgm:chMax val="0"/>
          <dgm:chPref val="0"/>
        </dgm:presLayoutVars>
      </dgm:prSet>
      <dgm:spPr/>
    </dgm:pt>
    <dgm:pt modelId="{81C8C235-6F3B-47DD-8A34-9AF76E003D4B}" type="pres">
      <dgm:prSet presAssocID="{A8BF4875-9BF4-4729-BF26-50C6E9A77924}" presName="sibTrans" presStyleCnt="0"/>
      <dgm:spPr/>
    </dgm:pt>
    <dgm:pt modelId="{0036717A-14C0-4A98-9012-3A6F5362D845}" type="pres">
      <dgm:prSet presAssocID="{0EB80F7A-0034-4F05-963D-0F045950631C}" presName="compNode" presStyleCnt="0"/>
      <dgm:spPr/>
    </dgm:pt>
    <dgm:pt modelId="{AFD3B100-12AD-4B78-B5CB-6DDE9864AC51}" type="pres">
      <dgm:prSet presAssocID="{0EB80F7A-0034-4F05-963D-0F045950631C}" presName="bgRect" presStyleLbl="bgShp" presStyleIdx="4" presStyleCnt="5"/>
      <dgm:spPr/>
    </dgm:pt>
    <dgm:pt modelId="{1B6020E7-8B5D-4549-9425-B71EE32898F8}" type="pres">
      <dgm:prSet presAssocID="{0EB80F7A-0034-4F05-963D-0F045950631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02F0F5A-F79D-43DD-9829-D09A3A29C4C8}" type="pres">
      <dgm:prSet presAssocID="{0EB80F7A-0034-4F05-963D-0F045950631C}" presName="spaceRect" presStyleCnt="0"/>
      <dgm:spPr/>
    </dgm:pt>
    <dgm:pt modelId="{457DEEB2-A71E-4501-956C-B2BF6216607D}" type="pres">
      <dgm:prSet presAssocID="{0EB80F7A-0034-4F05-963D-0F045950631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0BEFA05-DEC9-4340-A2EF-2336800D8573}" srcId="{59AE5FA3-EAA9-472D-BE40-C82783D2FC8F}" destId="{B5FF35FE-D964-4BCB-9817-D00ACBDED8E0}" srcOrd="0" destOrd="0" parTransId="{ED53073F-A33E-4D2F-A9C0-DF61EAE426BE}" sibTransId="{38BB6B2B-4EB7-47B4-9372-D5C2CA3DC50E}"/>
    <dgm:cxn modelId="{2D32382C-A7E9-48F4-A6B6-34C4C64142FF}" type="presOf" srcId="{964CDCBF-678D-41DC-AD59-F5F39E9038D9}" destId="{AF28B64B-D67D-4EE1-A471-DABDB62AEBF8}" srcOrd="0" destOrd="0" presId="urn:microsoft.com/office/officeart/2018/2/layout/IconVerticalSolidList"/>
    <dgm:cxn modelId="{63E8063E-C339-43F4-8215-12D8DA31639A}" type="presOf" srcId="{B5FF35FE-D964-4BCB-9817-D00ACBDED8E0}" destId="{5D2A6300-3E18-4B6F-B5EF-296048EDD1D0}" srcOrd="0" destOrd="0" presId="urn:microsoft.com/office/officeart/2018/2/layout/IconVerticalSolidList"/>
    <dgm:cxn modelId="{B16E735E-DADC-4299-977C-5D3BBC287D32}" type="presOf" srcId="{0EB80F7A-0034-4F05-963D-0F045950631C}" destId="{457DEEB2-A71E-4501-956C-B2BF6216607D}" srcOrd="0" destOrd="0" presId="urn:microsoft.com/office/officeart/2018/2/layout/IconVerticalSolidList"/>
    <dgm:cxn modelId="{6903E149-C087-42FE-AF69-03501CD7967E}" type="presOf" srcId="{54330B5F-5B97-4C97-884E-6E1F00DB1899}" destId="{3CC06072-6C0C-4010-B3A6-88E155A4F465}" srcOrd="0" destOrd="0" presId="urn:microsoft.com/office/officeart/2018/2/layout/IconVerticalSolidList"/>
    <dgm:cxn modelId="{4590EA79-D039-4ACF-BCD8-CAF09027F2CA}" type="presOf" srcId="{7E732992-39A6-4375-AFFD-CD0B459A512F}" destId="{F5558094-377D-40B7-940A-EFBE88A81667}" srcOrd="0" destOrd="0" presId="urn:microsoft.com/office/officeart/2018/2/layout/IconVerticalSolidList"/>
    <dgm:cxn modelId="{5E6E4384-DCE7-4168-B33F-A94E9F4E7CED}" type="presOf" srcId="{59AE5FA3-EAA9-472D-BE40-C82783D2FC8F}" destId="{997C91F3-2F7E-4CEE-B6AA-D412E4817BA2}" srcOrd="0" destOrd="0" presId="urn:microsoft.com/office/officeart/2018/2/layout/IconVerticalSolidList"/>
    <dgm:cxn modelId="{7AB8808E-79EB-49C1-849B-C94B54E6361B}" srcId="{59AE5FA3-EAA9-472D-BE40-C82783D2FC8F}" destId="{0EB80F7A-0034-4F05-963D-0F045950631C}" srcOrd="4" destOrd="0" parTransId="{F9093EDD-A74B-4D10-B83F-15BEF88D4429}" sibTransId="{A7C33194-A799-47AE-9A3B-F4EC520B737A}"/>
    <dgm:cxn modelId="{165993A5-3CD9-4D3A-8815-F88D1D5B1A63}" srcId="{59AE5FA3-EAA9-472D-BE40-C82783D2FC8F}" destId="{7E732992-39A6-4375-AFFD-CD0B459A512F}" srcOrd="1" destOrd="0" parTransId="{23ED6AFE-A627-4B5C-8B4F-38DA1E31D4B0}" sibTransId="{909F1E3A-11CC-4115-8B0D-ABFF0F119F18}"/>
    <dgm:cxn modelId="{05061CE5-1B06-4368-8690-FDA9900D38D2}" srcId="{59AE5FA3-EAA9-472D-BE40-C82783D2FC8F}" destId="{964CDCBF-678D-41DC-AD59-F5F39E9038D9}" srcOrd="3" destOrd="0" parTransId="{F6D9D93F-F4C1-489A-933E-CC02FF52D173}" sibTransId="{A8BF4875-9BF4-4729-BF26-50C6E9A77924}"/>
    <dgm:cxn modelId="{FBC2A9E9-B3C6-4A0C-9FBF-D32E71F2B14A}" srcId="{59AE5FA3-EAA9-472D-BE40-C82783D2FC8F}" destId="{54330B5F-5B97-4C97-884E-6E1F00DB1899}" srcOrd="2" destOrd="0" parTransId="{B44B1E54-2AD6-4246-B574-384D404501C4}" sibTransId="{5DBCBCF4-EEC2-443E-8BBF-2C7879832FDD}"/>
    <dgm:cxn modelId="{4933956F-2925-4D15-9F70-D2188B005FC5}" type="presParOf" srcId="{997C91F3-2F7E-4CEE-B6AA-D412E4817BA2}" destId="{6129CF79-24B2-4F44-A6AD-DAAEC4F422AE}" srcOrd="0" destOrd="0" presId="urn:microsoft.com/office/officeart/2018/2/layout/IconVerticalSolidList"/>
    <dgm:cxn modelId="{2FCE2029-5730-455F-AB2D-213E4CE49FAF}" type="presParOf" srcId="{6129CF79-24B2-4F44-A6AD-DAAEC4F422AE}" destId="{592A9202-7731-48AD-9F5E-7C90DBFECB5B}" srcOrd="0" destOrd="0" presId="urn:microsoft.com/office/officeart/2018/2/layout/IconVerticalSolidList"/>
    <dgm:cxn modelId="{BE73A4AE-3488-4B66-9E89-BDEDE30D655C}" type="presParOf" srcId="{6129CF79-24B2-4F44-A6AD-DAAEC4F422AE}" destId="{709127EC-6198-4F7A-BF84-079ED3651D8E}" srcOrd="1" destOrd="0" presId="urn:microsoft.com/office/officeart/2018/2/layout/IconVerticalSolidList"/>
    <dgm:cxn modelId="{7BCCCF96-5E65-48EB-9109-41D61024FA77}" type="presParOf" srcId="{6129CF79-24B2-4F44-A6AD-DAAEC4F422AE}" destId="{253AC2C3-19D8-403A-921A-DB692C96BB7F}" srcOrd="2" destOrd="0" presId="urn:microsoft.com/office/officeart/2018/2/layout/IconVerticalSolidList"/>
    <dgm:cxn modelId="{76F44E95-E922-4319-A19A-AB2896807962}" type="presParOf" srcId="{6129CF79-24B2-4F44-A6AD-DAAEC4F422AE}" destId="{5D2A6300-3E18-4B6F-B5EF-296048EDD1D0}" srcOrd="3" destOrd="0" presId="urn:microsoft.com/office/officeart/2018/2/layout/IconVerticalSolidList"/>
    <dgm:cxn modelId="{A6200849-1C4B-45D3-8235-FE1BD18FFDFA}" type="presParOf" srcId="{997C91F3-2F7E-4CEE-B6AA-D412E4817BA2}" destId="{2C888446-358B-477F-8EBF-A3857CAC2DBD}" srcOrd="1" destOrd="0" presId="urn:microsoft.com/office/officeart/2018/2/layout/IconVerticalSolidList"/>
    <dgm:cxn modelId="{39E3CF2C-B9A4-4607-B678-6EC090401123}" type="presParOf" srcId="{997C91F3-2F7E-4CEE-B6AA-D412E4817BA2}" destId="{725B4403-6425-4AA8-8BC6-AE0EDB5F9FEC}" srcOrd="2" destOrd="0" presId="urn:microsoft.com/office/officeart/2018/2/layout/IconVerticalSolidList"/>
    <dgm:cxn modelId="{64B5E7BA-060A-4AEC-8EB5-96B29E95DC66}" type="presParOf" srcId="{725B4403-6425-4AA8-8BC6-AE0EDB5F9FEC}" destId="{1F9A4FC3-C735-4C7A-A68A-A674EAF02E3F}" srcOrd="0" destOrd="0" presId="urn:microsoft.com/office/officeart/2018/2/layout/IconVerticalSolidList"/>
    <dgm:cxn modelId="{418E2194-B267-4A95-B9CA-8E068C6F69FA}" type="presParOf" srcId="{725B4403-6425-4AA8-8BC6-AE0EDB5F9FEC}" destId="{C226F8BE-157C-41BD-ACDB-3D1801B4B0F6}" srcOrd="1" destOrd="0" presId="urn:microsoft.com/office/officeart/2018/2/layout/IconVerticalSolidList"/>
    <dgm:cxn modelId="{B4BA269D-217D-4442-B950-E22DF0DBE9A8}" type="presParOf" srcId="{725B4403-6425-4AA8-8BC6-AE0EDB5F9FEC}" destId="{00BB0B91-D2E7-42AD-8F0A-A0EFE29090FD}" srcOrd="2" destOrd="0" presId="urn:microsoft.com/office/officeart/2018/2/layout/IconVerticalSolidList"/>
    <dgm:cxn modelId="{C35E779F-B796-4316-9571-269DA5BAF26D}" type="presParOf" srcId="{725B4403-6425-4AA8-8BC6-AE0EDB5F9FEC}" destId="{F5558094-377D-40B7-940A-EFBE88A81667}" srcOrd="3" destOrd="0" presId="urn:microsoft.com/office/officeart/2018/2/layout/IconVerticalSolidList"/>
    <dgm:cxn modelId="{0BA62885-191B-4DE9-96E4-813BA8C783EB}" type="presParOf" srcId="{997C91F3-2F7E-4CEE-B6AA-D412E4817BA2}" destId="{3C22A802-9733-4245-91A1-9A98F85A782F}" srcOrd="3" destOrd="0" presId="urn:microsoft.com/office/officeart/2018/2/layout/IconVerticalSolidList"/>
    <dgm:cxn modelId="{687F20A6-73FB-4E14-9F1B-58184BEB252F}" type="presParOf" srcId="{997C91F3-2F7E-4CEE-B6AA-D412E4817BA2}" destId="{CBF21273-2E32-446A-948B-DBF1666A2C45}" srcOrd="4" destOrd="0" presId="urn:microsoft.com/office/officeart/2018/2/layout/IconVerticalSolidList"/>
    <dgm:cxn modelId="{86D63E45-3038-4096-89AC-666B562FB604}" type="presParOf" srcId="{CBF21273-2E32-446A-948B-DBF1666A2C45}" destId="{2E1EB76E-0E28-4815-A971-28ED4B245293}" srcOrd="0" destOrd="0" presId="urn:microsoft.com/office/officeart/2018/2/layout/IconVerticalSolidList"/>
    <dgm:cxn modelId="{EFB94972-7716-4A81-9143-687A23C2C111}" type="presParOf" srcId="{CBF21273-2E32-446A-948B-DBF1666A2C45}" destId="{CCAF57E4-308B-40FB-957B-E479F8B0246E}" srcOrd="1" destOrd="0" presId="urn:microsoft.com/office/officeart/2018/2/layout/IconVerticalSolidList"/>
    <dgm:cxn modelId="{9A3EEF78-BF4D-4E02-A401-C91CF6D38EE6}" type="presParOf" srcId="{CBF21273-2E32-446A-948B-DBF1666A2C45}" destId="{414D885E-88B9-406F-959C-F349D89C4BC9}" srcOrd="2" destOrd="0" presId="urn:microsoft.com/office/officeart/2018/2/layout/IconVerticalSolidList"/>
    <dgm:cxn modelId="{006A2D34-A5B2-4EE8-A4B1-A474098BC2B3}" type="presParOf" srcId="{CBF21273-2E32-446A-948B-DBF1666A2C45}" destId="{3CC06072-6C0C-4010-B3A6-88E155A4F465}" srcOrd="3" destOrd="0" presId="urn:microsoft.com/office/officeart/2018/2/layout/IconVerticalSolidList"/>
    <dgm:cxn modelId="{EAF72D96-E481-4439-8829-5C62111BE736}" type="presParOf" srcId="{997C91F3-2F7E-4CEE-B6AA-D412E4817BA2}" destId="{DEAF8872-7596-4C7F-8CAC-5CF89B0955CD}" srcOrd="5" destOrd="0" presId="urn:microsoft.com/office/officeart/2018/2/layout/IconVerticalSolidList"/>
    <dgm:cxn modelId="{5B2A0A31-EDEF-4E0B-BE76-EBB97243D697}" type="presParOf" srcId="{997C91F3-2F7E-4CEE-B6AA-D412E4817BA2}" destId="{8BE43912-A9F6-4A83-A372-6C3F521C2FE8}" srcOrd="6" destOrd="0" presId="urn:microsoft.com/office/officeart/2018/2/layout/IconVerticalSolidList"/>
    <dgm:cxn modelId="{9DB68469-1A64-4413-8BE1-3C9CBDE80FA4}" type="presParOf" srcId="{8BE43912-A9F6-4A83-A372-6C3F521C2FE8}" destId="{1C1FB638-F863-4804-B7BB-F805CD14E240}" srcOrd="0" destOrd="0" presId="urn:microsoft.com/office/officeart/2018/2/layout/IconVerticalSolidList"/>
    <dgm:cxn modelId="{C747DA62-092B-4284-9100-67CC4C9DE9A2}" type="presParOf" srcId="{8BE43912-A9F6-4A83-A372-6C3F521C2FE8}" destId="{D89ABAFD-1F49-4DB5-81B4-6483A7A07E56}" srcOrd="1" destOrd="0" presId="urn:microsoft.com/office/officeart/2018/2/layout/IconVerticalSolidList"/>
    <dgm:cxn modelId="{FB8A6AF2-49DF-4426-8BA4-8FFADEDA4A92}" type="presParOf" srcId="{8BE43912-A9F6-4A83-A372-6C3F521C2FE8}" destId="{A2FA026E-3216-4014-AF3B-D1B31D77C321}" srcOrd="2" destOrd="0" presId="urn:microsoft.com/office/officeart/2018/2/layout/IconVerticalSolidList"/>
    <dgm:cxn modelId="{6B5540C2-BABC-4BEB-A89A-59ACA6989226}" type="presParOf" srcId="{8BE43912-A9F6-4A83-A372-6C3F521C2FE8}" destId="{AF28B64B-D67D-4EE1-A471-DABDB62AEBF8}" srcOrd="3" destOrd="0" presId="urn:microsoft.com/office/officeart/2018/2/layout/IconVerticalSolidList"/>
    <dgm:cxn modelId="{D23F6FBB-D351-4DC3-B888-3C904B43BB89}" type="presParOf" srcId="{997C91F3-2F7E-4CEE-B6AA-D412E4817BA2}" destId="{81C8C235-6F3B-47DD-8A34-9AF76E003D4B}" srcOrd="7" destOrd="0" presId="urn:microsoft.com/office/officeart/2018/2/layout/IconVerticalSolidList"/>
    <dgm:cxn modelId="{C58115BC-9845-4B5F-9DB4-116804548EF6}" type="presParOf" srcId="{997C91F3-2F7E-4CEE-B6AA-D412E4817BA2}" destId="{0036717A-14C0-4A98-9012-3A6F5362D845}" srcOrd="8" destOrd="0" presId="urn:microsoft.com/office/officeart/2018/2/layout/IconVerticalSolidList"/>
    <dgm:cxn modelId="{872965CC-0587-4898-9EC7-EEE3C4E4D6E2}" type="presParOf" srcId="{0036717A-14C0-4A98-9012-3A6F5362D845}" destId="{AFD3B100-12AD-4B78-B5CB-6DDE9864AC51}" srcOrd="0" destOrd="0" presId="urn:microsoft.com/office/officeart/2018/2/layout/IconVerticalSolidList"/>
    <dgm:cxn modelId="{ADDD97BF-EECF-4A88-A926-8F91C91D6786}" type="presParOf" srcId="{0036717A-14C0-4A98-9012-3A6F5362D845}" destId="{1B6020E7-8B5D-4549-9425-B71EE32898F8}" srcOrd="1" destOrd="0" presId="urn:microsoft.com/office/officeart/2018/2/layout/IconVerticalSolidList"/>
    <dgm:cxn modelId="{E7463689-99DA-49D3-86B7-5811B0A50A40}" type="presParOf" srcId="{0036717A-14C0-4A98-9012-3A6F5362D845}" destId="{802F0F5A-F79D-43DD-9829-D09A3A29C4C8}" srcOrd="2" destOrd="0" presId="urn:microsoft.com/office/officeart/2018/2/layout/IconVerticalSolidList"/>
    <dgm:cxn modelId="{BE7F4475-D9A0-48BC-9331-54765B832380}" type="presParOf" srcId="{0036717A-14C0-4A98-9012-3A6F5362D845}" destId="{457DEEB2-A71E-4501-956C-B2BF621660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91D57-F8DF-4370-BA7B-FFAB097A11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0CF03A-C873-43F7-A424-B1935C6B6A36}">
      <dgm:prSet/>
      <dgm:spPr/>
      <dgm:t>
        <a:bodyPr/>
        <a:lstStyle/>
        <a:p>
          <a:r>
            <a:rPr lang="en-US"/>
            <a:t>This domain has the Development team that caters to the planning, designing, coding and testing of a product and the IT operations team verifies the requirements, deploys the product and monitors it. </a:t>
          </a:r>
        </a:p>
      </dgm:t>
    </dgm:pt>
    <dgm:pt modelId="{85866D44-282C-4D07-8F0A-8137EF6273AE}" type="parTrans" cxnId="{CF2D4EEC-B942-4936-88F8-8308718F6135}">
      <dgm:prSet/>
      <dgm:spPr/>
      <dgm:t>
        <a:bodyPr/>
        <a:lstStyle/>
        <a:p>
          <a:endParaRPr lang="en-US"/>
        </a:p>
      </dgm:t>
    </dgm:pt>
    <dgm:pt modelId="{CCCFA820-1B18-4A3E-99C5-4AC6FBF40EF3}" type="sibTrans" cxnId="{CF2D4EEC-B942-4936-88F8-8308718F6135}">
      <dgm:prSet/>
      <dgm:spPr/>
      <dgm:t>
        <a:bodyPr/>
        <a:lstStyle/>
        <a:p>
          <a:endParaRPr lang="en-US"/>
        </a:p>
      </dgm:t>
    </dgm:pt>
    <dgm:pt modelId="{F497685E-6200-4EB8-94A8-06B2EAA11013}">
      <dgm:prSet/>
      <dgm:spPr/>
      <dgm:t>
        <a:bodyPr/>
        <a:lstStyle/>
        <a:p>
          <a:r>
            <a:rPr lang="en-US"/>
            <a:t>These teams go hand in hand and run in a loop.</a:t>
          </a:r>
        </a:p>
      </dgm:t>
    </dgm:pt>
    <dgm:pt modelId="{5441BC77-053D-4739-B0E3-5EC1CD59832F}" type="parTrans" cxnId="{CB6C5D56-474E-4799-81F7-4451C18951F4}">
      <dgm:prSet/>
      <dgm:spPr/>
      <dgm:t>
        <a:bodyPr/>
        <a:lstStyle/>
        <a:p>
          <a:endParaRPr lang="en-US"/>
        </a:p>
      </dgm:t>
    </dgm:pt>
    <dgm:pt modelId="{95EC95E1-5B76-42BD-8C88-DE55866A3B2F}" type="sibTrans" cxnId="{CB6C5D56-474E-4799-81F7-4451C18951F4}">
      <dgm:prSet/>
      <dgm:spPr/>
      <dgm:t>
        <a:bodyPr/>
        <a:lstStyle/>
        <a:p>
          <a:endParaRPr lang="en-US"/>
        </a:p>
      </dgm:t>
    </dgm:pt>
    <dgm:pt modelId="{6C4D35F5-459D-4EEE-B2E9-8748DAA4DD4F}">
      <dgm:prSet/>
      <dgm:spPr/>
      <dgm:t>
        <a:bodyPr/>
        <a:lstStyle/>
        <a:p>
          <a:r>
            <a:rPr lang="en-US" dirty="0"/>
            <a:t>Gained an understanding on the seven stages of this domain.</a:t>
          </a:r>
        </a:p>
      </dgm:t>
    </dgm:pt>
    <dgm:pt modelId="{05CA4FD5-3A40-4752-9D74-ACA71CA03A2D}" type="parTrans" cxnId="{F91E123D-EF76-41BA-9B30-8A6F9F5694D1}">
      <dgm:prSet/>
      <dgm:spPr/>
      <dgm:t>
        <a:bodyPr/>
        <a:lstStyle/>
        <a:p>
          <a:endParaRPr lang="en-US"/>
        </a:p>
      </dgm:t>
    </dgm:pt>
    <dgm:pt modelId="{96C16C0F-2603-4C43-A18F-5BD1C157F075}" type="sibTrans" cxnId="{F91E123D-EF76-41BA-9B30-8A6F9F5694D1}">
      <dgm:prSet/>
      <dgm:spPr/>
      <dgm:t>
        <a:bodyPr/>
        <a:lstStyle/>
        <a:p>
          <a:endParaRPr lang="en-US"/>
        </a:p>
      </dgm:t>
    </dgm:pt>
    <dgm:pt modelId="{600AD5C3-792B-4B74-AA59-6A2387D96435}">
      <dgm:prSet/>
      <dgm:spPr/>
      <dgm:t>
        <a:bodyPr/>
        <a:lstStyle/>
        <a:p>
          <a:r>
            <a:rPr lang="en-US"/>
            <a:t>continuous development</a:t>
          </a:r>
        </a:p>
      </dgm:t>
    </dgm:pt>
    <dgm:pt modelId="{6AB9804D-FEDB-4C2D-889B-5AD1E0AE0C19}" type="parTrans" cxnId="{198FA92D-0020-4F39-B9F3-28ECE62EDC30}">
      <dgm:prSet/>
      <dgm:spPr/>
      <dgm:t>
        <a:bodyPr/>
        <a:lstStyle/>
        <a:p>
          <a:endParaRPr lang="en-US"/>
        </a:p>
      </dgm:t>
    </dgm:pt>
    <dgm:pt modelId="{33C08A91-220F-4342-AF0A-00A46CD3A010}" type="sibTrans" cxnId="{198FA92D-0020-4F39-B9F3-28ECE62EDC30}">
      <dgm:prSet/>
      <dgm:spPr/>
      <dgm:t>
        <a:bodyPr/>
        <a:lstStyle/>
        <a:p>
          <a:endParaRPr lang="en-US"/>
        </a:p>
      </dgm:t>
    </dgm:pt>
    <dgm:pt modelId="{481B0168-070D-4005-B78D-E88FF9450C92}">
      <dgm:prSet/>
      <dgm:spPr/>
      <dgm:t>
        <a:bodyPr/>
        <a:lstStyle/>
        <a:p>
          <a:r>
            <a:rPr lang="en-US"/>
            <a:t>continuous integration</a:t>
          </a:r>
        </a:p>
      </dgm:t>
    </dgm:pt>
    <dgm:pt modelId="{3516E0EF-809A-44A5-9BF2-35785517F614}" type="parTrans" cxnId="{3ADB1A6B-50DF-4F52-8F72-3168AE33D387}">
      <dgm:prSet/>
      <dgm:spPr/>
      <dgm:t>
        <a:bodyPr/>
        <a:lstStyle/>
        <a:p>
          <a:endParaRPr lang="en-US"/>
        </a:p>
      </dgm:t>
    </dgm:pt>
    <dgm:pt modelId="{2EA44C70-B054-46A7-8A36-9ED3809FC33B}" type="sibTrans" cxnId="{3ADB1A6B-50DF-4F52-8F72-3168AE33D387}">
      <dgm:prSet/>
      <dgm:spPr/>
      <dgm:t>
        <a:bodyPr/>
        <a:lstStyle/>
        <a:p>
          <a:endParaRPr lang="en-US"/>
        </a:p>
      </dgm:t>
    </dgm:pt>
    <dgm:pt modelId="{6880CF5F-B265-4D00-8D10-0E092E070394}">
      <dgm:prSet/>
      <dgm:spPr/>
      <dgm:t>
        <a:bodyPr/>
        <a:lstStyle/>
        <a:p>
          <a:r>
            <a:rPr lang="en-US"/>
            <a:t>continuous testing</a:t>
          </a:r>
        </a:p>
      </dgm:t>
    </dgm:pt>
    <dgm:pt modelId="{18334E9D-9293-44A2-A3D3-93E4597B5DAF}" type="parTrans" cxnId="{95A0FB70-836D-4D6F-96D5-451771693B75}">
      <dgm:prSet/>
      <dgm:spPr/>
      <dgm:t>
        <a:bodyPr/>
        <a:lstStyle/>
        <a:p>
          <a:endParaRPr lang="en-US"/>
        </a:p>
      </dgm:t>
    </dgm:pt>
    <dgm:pt modelId="{712C6147-A087-4D7D-BB17-BF06CB098EA9}" type="sibTrans" cxnId="{95A0FB70-836D-4D6F-96D5-451771693B75}">
      <dgm:prSet/>
      <dgm:spPr/>
      <dgm:t>
        <a:bodyPr/>
        <a:lstStyle/>
        <a:p>
          <a:endParaRPr lang="en-US"/>
        </a:p>
      </dgm:t>
    </dgm:pt>
    <dgm:pt modelId="{ECFE4FAD-D475-4507-8228-A890153B1261}">
      <dgm:prSet/>
      <dgm:spPr/>
      <dgm:t>
        <a:bodyPr/>
        <a:lstStyle/>
        <a:p>
          <a:r>
            <a:rPr lang="en-US"/>
            <a:t>continuous deployment</a:t>
          </a:r>
        </a:p>
      </dgm:t>
    </dgm:pt>
    <dgm:pt modelId="{748D047C-9D36-4810-BD67-5D1D6459234C}" type="parTrans" cxnId="{6A8A0243-744F-42F3-85CA-2223E45C87CB}">
      <dgm:prSet/>
      <dgm:spPr/>
      <dgm:t>
        <a:bodyPr/>
        <a:lstStyle/>
        <a:p>
          <a:endParaRPr lang="en-US"/>
        </a:p>
      </dgm:t>
    </dgm:pt>
    <dgm:pt modelId="{7B3B66D5-A866-402E-A9D8-B75F8F61BE1A}" type="sibTrans" cxnId="{6A8A0243-744F-42F3-85CA-2223E45C87CB}">
      <dgm:prSet/>
      <dgm:spPr/>
      <dgm:t>
        <a:bodyPr/>
        <a:lstStyle/>
        <a:p>
          <a:endParaRPr lang="en-US"/>
        </a:p>
      </dgm:t>
    </dgm:pt>
    <dgm:pt modelId="{F501B3A6-D3CE-4DB1-A846-788D3B3BECA4}">
      <dgm:prSet/>
      <dgm:spPr/>
      <dgm:t>
        <a:bodyPr/>
        <a:lstStyle/>
        <a:p>
          <a:r>
            <a:rPr lang="en-US" dirty="0"/>
            <a:t>continuous monitoring</a:t>
          </a:r>
        </a:p>
      </dgm:t>
    </dgm:pt>
    <dgm:pt modelId="{9CAC84F0-DBC6-4443-B48A-BFD90DBE744F}" type="parTrans" cxnId="{B876924D-F0B6-4034-8BA7-289E12992379}">
      <dgm:prSet/>
      <dgm:spPr/>
      <dgm:t>
        <a:bodyPr/>
        <a:lstStyle/>
        <a:p>
          <a:endParaRPr lang="en-US"/>
        </a:p>
      </dgm:t>
    </dgm:pt>
    <dgm:pt modelId="{F26F04A7-49F2-42D6-AE0F-C6846887D090}" type="sibTrans" cxnId="{B876924D-F0B6-4034-8BA7-289E12992379}">
      <dgm:prSet/>
      <dgm:spPr/>
      <dgm:t>
        <a:bodyPr/>
        <a:lstStyle/>
        <a:p>
          <a:endParaRPr lang="en-US"/>
        </a:p>
      </dgm:t>
    </dgm:pt>
    <dgm:pt modelId="{A70A9393-1CD4-452B-ABB1-4E7F414A25F3}">
      <dgm:prSet/>
      <dgm:spPr/>
      <dgm:t>
        <a:bodyPr/>
        <a:lstStyle/>
        <a:p>
          <a:r>
            <a:rPr lang="en-US"/>
            <a:t>continuous feedback</a:t>
          </a:r>
        </a:p>
      </dgm:t>
    </dgm:pt>
    <dgm:pt modelId="{EDFF02AD-948F-42EE-9A87-A848E201CD3E}" type="parTrans" cxnId="{7FA7324D-3A86-4CA8-847F-728E2DABEA6C}">
      <dgm:prSet/>
      <dgm:spPr/>
      <dgm:t>
        <a:bodyPr/>
        <a:lstStyle/>
        <a:p>
          <a:endParaRPr lang="en-US"/>
        </a:p>
      </dgm:t>
    </dgm:pt>
    <dgm:pt modelId="{8DE4596E-AB33-4979-9B4D-7A80747AEC13}" type="sibTrans" cxnId="{7FA7324D-3A86-4CA8-847F-728E2DABEA6C}">
      <dgm:prSet/>
      <dgm:spPr/>
      <dgm:t>
        <a:bodyPr/>
        <a:lstStyle/>
        <a:p>
          <a:endParaRPr lang="en-US"/>
        </a:p>
      </dgm:t>
    </dgm:pt>
    <dgm:pt modelId="{C4E95DF2-0605-47B5-B83A-D79B3324B142}">
      <dgm:prSet/>
      <dgm:spPr/>
      <dgm:t>
        <a:bodyPr/>
        <a:lstStyle/>
        <a:p>
          <a:r>
            <a:rPr lang="en-US"/>
            <a:t>continuous operations</a:t>
          </a:r>
        </a:p>
      </dgm:t>
    </dgm:pt>
    <dgm:pt modelId="{970E5B48-C16E-4597-885A-1C97E9F877FE}" type="parTrans" cxnId="{FD860A38-93E0-4212-9A62-D7BB1B0DA24C}">
      <dgm:prSet/>
      <dgm:spPr/>
      <dgm:t>
        <a:bodyPr/>
        <a:lstStyle/>
        <a:p>
          <a:endParaRPr lang="en-US"/>
        </a:p>
      </dgm:t>
    </dgm:pt>
    <dgm:pt modelId="{200072F2-670F-4208-B0E5-7E81C16658A5}" type="sibTrans" cxnId="{FD860A38-93E0-4212-9A62-D7BB1B0DA24C}">
      <dgm:prSet/>
      <dgm:spPr/>
      <dgm:t>
        <a:bodyPr/>
        <a:lstStyle/>
        <a:p>
          <a:endParaRPr lang="en-US"/>
        </a:p>
      </dgm:t>
    </dgm:pt>
    <dgm:pt modelId="{7097B9B4-4695-4A7B-8006-FBFF6D6A90E4}" type="pres">
      <dgm:prSet presAssocID="{7B691D57-F8DF-4370-BA7B-FFAB097A1124}" presName="root" presStyleCnt="0">
        <dgm:presLayoutVars>
          <dgm:dir/>
          <dgm:resizeHandles val="exact"/>
        </dgm:presLayoutVars>
      </dgm:prSet>
      <dgm:spPr/>
    </dgm:pt>
    <dgm:pt modelId="{6A91673C-6CDD-4B24-83DC-8DBE1AE60088}" type="pres">
      <dgm:prSet presAssocID="{3F0CF03A-C873-43F7-A424-B1935C6B6A36}" presName="compNode" presStyleCnt="0"/>
      <dgm:spPr/>
    </dgm:pt>
    <dgm:pt modelId="{8E9C34F6-15E6-4621-93A2-4F9A8EBE4FE6}" type="pres">
      <dgm:prSet presAssocID="{3F0CF03A-C873-43F7-A424-B1935C6B6A36}" presName="bgRect" presStyleLbl="bgShp" presStyleIdx="0" presStyleCnt="3"/>
      <dgm:spPr/>
    </dgm:pt>
    <dgm:pt modelId="{9B1DE422-96A0-47C4-81AC-6AD1234B90E4}" type="pres">
      <dgm:prSet presAssocID="{3F0CF03A-C873-43F7-A424-B1935C6B6A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2DD7724-AA45-419F-8593-0781775F3474}" type="pres">
      <dgm:prSet presAssocID="{3F0CF03A-C873-43F7-A424-B1935C6B6A36}" presName="spaceRect" presStyleCnt="0"/>
      <dgm:spPr/>
    </dgm:pt>
    <dgm:pt modelId="{52F7AC4E-905F-4FD1-82A8-C42F7234303A}" type="pres">
      <dgm:prSet presAssocID="{3F0CF03A-C873-43F7-A424-B1935C6B6A36}" presName="parTx" presStyleLbl="revTx" presStyleIdx="0" presStyleCnt="4">
        <dgm:presLayoutVars>
          <dgm:chMax val="0"/>
          <dgm:chPref val="0"/>
        </dgm:presLayoutVars>
      </dgm:prSet>
      <dgm:spPr/>
    </dgm:pt>
    <dgm:pt modelId="{3767F3B1-169C-4EC0-B75C-A83EFA31EC94}" type="pres">
      <dgm:prSet presAssocID="{CCCFA820-1B18-4A3E-99C5-4AC6FBF40EF3}" presName="sibTrans" presStyleCnt="0"/>
      <dgm:spPr/>
    </dgm:pt>
    <dgm:pt modelId="{11620FD7-E0E5-4DAD-BDE5-8532E64F8925}" type="pres">
      <dgm:prSet presAssocID="{F497685E-6200-4EB8-94A8-06B2EAA11013}" presName="compNode" presStyleCnt="0"/>
      <dgm:spPr/>
    </dgm:pt>
    <dgm:pt modelId="{7F6FBC6D-C79A-4C7B-9C2F-1B53D6F5CDD9}" type="pres">
      <dgm:prSet presAssocID="{F497685E-6200-4EB8-94A8-06B2EAA11013}" presName="bgRect" presStyleLbl="bgShp" presStyleIdx="1" presStyleCnt="3"/>
      <dgm:spPr/>
    </dgm:pt>
    <dgm:pt modelId="{5FDC320F-2B9D-443D-AB63-5CF84ABBD65C}" type="pres">
      <dgm:prSet presAssocID="{F497685E-6200-4EB8-94A8-06B2EAA110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7416536A-061A-403C-8800-6D5438999396}" type="pres">
      <dgm:prSet presAssocID="{F497685E-6200-4EB8-94A8-06B2EAA11013}" presName="spaceRect" presStyleCnt="0"/>
      <dgm:spPr/>
    </dgm:pt>
    <dgm:pt modelId="{92ECA505-135B-44EA-9DE8-345F411AE193}" type="pres">
      <dgm:prSet presAssocID="{F497685E-6200-4EB8-94A8-06B2EAA11013}" presName="parTx" presStyleLbl="revTx" presStyleIdx="1" presStyleCnt="4">
        <dgm:presLayoutVars>
          <dgm:chMax val="0"/>
          <dgm:chPref val="0"/>
        </dgm:presLayoutVars>
      </dgm:prSet>
      <dgm:spPr/>
    </dgm:pt>
    <dgm:pt modelId="{2897B412-EE46-41B6-81A9-A612EE1CE248}" type="pres">
      <dgm:prSet presAssocID="{95EC95E1-5B76-42BD-8C88-DE55866A3B2F}" presName="sibTrans" presStyleCnt="0"/>
      <dgm:spPr/>
    </dgm:pt>
    <dgm:pt modelId="{AD6ED16D-238E-4F36-BC46-1F85340DC2B1}" type="pres">
      <dgm:prSet presAssocID="{6C4D35F5-459D-4EEE-B2E9-8748DAA4DD4F}" presName="compNode" presStyleCnt="0"/>
      <dgm:spPr/>
    </dgm:pt>
    <dgm:pt modelId="{33CB9851-EE53-4A6E-8990-15B1B7A45E31}" type="pres">
      <dgm:prSet presAssocID="{6C4D35F5-459D-4EEE-B2E9-8748DAA4DD4F}" presName="bgRect" presStyleLbl="bgShp" presStyleIdx="2" presStyleCnt="3"/>
      <dgm:spPr/>
    </dgm:pt>
    <dgm:pt modelId="{A8C004D1-F20B-408A-8D8E-AF5823731891}" type="pres">
      <dgm:prSet presAssocID="{6C4D35F5-459D-4EEE-B2E9-8748DAA4DD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235468E-93CD-4EFA-9026-2CFBF79321A3}" type="pres">
      <dgm:prSet presAssocID="{6C4D35F5-459D-4EEE-B2E9-8748DAA4DD4F}" presName="spaceRect" presStyleCnt="0"/>
      <dgm:spPr/>
    </dgm:pt>
    <dgm:pt modelId="{0F554A34-B846-42DE-B28D-6320A16FF1ED}" type="pres">
      <dgm:prSet presAssocID="{6C4D35F5-459D-4EEE-B2E9-8748DAA4DD4F}" presName="parTx" presStyleLbl="revTx" presStyleIdx="2" presStyleCnt="4">
        <dgm:presLayoutVars>
          <dgm:chMax val="0"/>
          <dgm:chPref val="0"/>
        </dgm:presLayoutVars>
      </dgm:prSet>
      <dgm:spPr/>
    </dgm:pt>
    <dgm:pt modelId="{BE496C4C-A02B-4560-AA74-7E477548B11D}" type="pres">
      <dgm:prSet presAssocID="{6C4D35F5-459D-4EEE-B2E9-8748DAA4DD4F}" presName="desTx" presStyleLbl="revTx" presStyleIdx="3" presStyleCnt="4">
        <dgm:presLayoutVars/>
      </dgm:prSet>
      <dgm:spPr/>
    </dgm:pt>
  </dgm:ptLst>
  <dgm:cxnLst>
    <dgm:cxn modelId="{AD6D7207-5824-4DF1-9122-EF300D9C59E1}" type="presOf" srcId="{6C4D35F5-459D-4EEE-B2E9-8748DAA4DD4F}" destId="{0F554A34-B846-42DE-B28D-6320A16FF1ED}" srcOrd="0" destOrd="0" presId="urn:microsoft.com/office/officeart/2018/2/layout/IconVerticalSolidList"/>
    <dgm:cxn modelId="{2FFB1311-28A9-4F04-875B-0479D086C181}" type="presOf" srcId="{ECFE4FAD-D475-4507-8228-A890153B1261}" destId="{BE496C4C-A02B-4560-AA74-7E477548B11D}" srcOrd="0" destOrd="3" presId="urn:microsoft.com/office/officeart/2018/2/layout/IconVerticalSolidList"/>
    <dgm:cxn modelId="{73061F14-7B23-4AA2-87C1-3D73C6B2095A}" type="presOf" srcId="{600AD5C3-792B-4B74-AA59-6A2387D96435}" destId="{BE496C4C-A02B-4560-AA74-7E477548B11D}" srcOrd="0" destOrd="0" presId="urn:microsoft.com/office/officeart/2018/2/layout/IconVerticalSolidList"/>
    <dgm:cxn modelId="{15A28318-DC68-43CF-9703-E5BDF411F38A}" type="presOf" srcId="{A70A9393-1CD4-452B-ABB1-4E7F414A25F3}" destId="{BE496C4C-A02B-4560-AA74-7E477548B11D}" srcOrd="0" destOrd="5" presId="urn:microsoft.com/office/officeart/2018/2/layout/IconVerticalSolidList"/>
    <dgm:cxn modelId="{27AA1B21-ECB8-43DF-BC03-02B48C1EF005}" type="presOf" srcId="{F497685E-6200-4EB8-94A8-06B2EAA11013}" destId="{92ECA505-135B-44EA-9DE8-345F411AE193}" srcOrd="0" destOrd="0" presId="urn:microsoft.com/office/officeart/2018/2/layout/IconVerticalSolidList"/>
    <dgm:cxn modelId="{EE0D2D21-7657-479E-BA21-5877561A8E5D}" type="presOf" srcId="{C4E95DF2-0605-47B5-B83A-D79B3324B142}" destId="{BE496C4C-A02B-4560-AA74-7E477548B11D}" srcOrd="0" destOrd="6" presId="urn:microsoft.com/office/officeart/2018/2/layout/IconVerticalSolidList"/>
    <dgm:cxn modelId="{198FA92D-0020-4F39-B9F3-28ECE62EDC30}" srcId="{6C4D35F5-459D-4EEE-B2E9-8748DAA4DD4F}" destId="{600AD5C3-792B-4B74-AA59-6A2387D96435}" srcOrd="0" destOrd="0" parTransId="{6AB9804D-FEDB-4C2D-889B-5AD1E0AE0C19}" sibTransId="{33C08A91-220F-4342-AF0A-00A46CD3A010}"/>
    <dgm:cxn modelId="{C65CBA35-0BE7-4EB1-9E9B-ED7B5CFF3B71}" type="presOf" srcId="{481B0168-070D-4005-B78D-E88FF9450C92}" destId="{BE496C4C-A02B-4560-AA74-7E477548B11D}" srcOrd="0" destOrd="1" presId="urn:microsoft.com/office/officeart/2018/2/layout/IconVerticalSolidList"/>
    <dgm:cxn modelId="{FD860A38-93E0-4212-9A62-D7BB1B0DA24C}" srcId="{6C4D35F5-459D-4EEE-B2E9-8748DAA4DD4F}" destId="{C4E95DF2-0605-47B5-B83A-D79B3324B142}" srcOrd="6" destOrd="0" parTransId="{970E5B48-C16E-4597-885A-1C97E9F877FE}" sibTransId="{200072F2-670F-4208-B0E5-7E81C16658A5}"/>
    <dgm:cxn modelId="{F91E123D-EF76-41BA-9B30-8A6F9F5694D1}" srcId="{7B691D57-F8DF-4370-BA7B-FFAB097A1124}" destId="{6C4D35F5-459D-4EEE-B2E9-8748DAA4DD4F}" srcOrd="2" destOrd="0" parTransId="{05CA4FD5-3A40-4752-9D74-ACA71CA03A2D}" sibTransId="{96C16C0F-2603-4C43-A18F-5BD1C157F075}"/>
    <dgm:cxn modelId="{6A8A0243-744F-42F3-85CA-2223E45C87CB}" srcId="{6C4D35F5-459D-4EEE-B2E9-8748DAA4DD4F}" destId="{ECFE4FAD-D475-4507-8228-A890153B1261}" srcOrd="3" destOrd="0" parTransId="{748D047C-9D36-4810-BD67-5D1D6459234C}" sibTransId="{7B3B66D5-A866-402E-A9D8-B75F8F61BE1A}"/>
    <dgm:cxn modelId="{3ADB1A6B-50DF-4F52-8F72-3168AE33D387}" srcId="{6C4D35F5-459D-4EEE-B2E9-8748DAA4DD4F}" destId="{481B0168-070D-4005-B78D-E88FF9450C92}" srcOrd="1" destOrd="0" parTransId="{3516E0EF-809A-44A5-9BF2-35785517F614}" sibTransId="{2EA44C70-B054-46A7-8A36-9ED3809FC33B}"/>
    <dgm:cxn modelId="{7FA7324D-3A86-4CA8-847F-728E2DABEA6C}" srcId="{6C4D35F5-459D-4EEE-B2E9-8748DAA4DD4F}" destId="{A70A9393-1CD4-452B-ABB1-4E7F414A25F3}" srcOrd="5" destOrd="0" parTransId="{EDFF02AD-948F-42EE-9A87-A848E201CD3E}" sibTransId="{8DE4596E-AB33-4979-9B4D-7A80747AEC13}"/>
    <dgm:cxn modelId="{B876924D-F0B6-4034-8BA7-289E12992379}" srcId="{6C4D35F5-459D-4EEE-B2E9-8748DAA4DD4F}" destId="{F501B3A6-D3CE-4DB1-A846-788D3B3BECA4}" srcOrd="4" destOrd="0" parTransId="{9CAC84F0-DBC6-4443-B48A-BFD90DBE744F}" sibTransId="{F26F04A7-49F2-42D6-AE0F-C6846887D090}"/>
    <dgm:cxn modelId="{95A0FB70-836D-4D6F-96D5-451771693B75}" srcId="{6C4D35F5-459D-4EEE-B2E9-8748DAA4DD4F}" destId="{6880CF5F-B265-4D00-8D10-0E092E070394}" srcOrd="2" destOrd="0" parTransId="{18334E9D-9293-44A2-A3D3-93E4597B5DAF}" sibTransId="{712C6147-A087-4D7D-BB17-BF06CB098EA9}"/>
    <dgm:cxn modelId="{CB6C5D56-474E-4799-81F7-4451C18951F4}" srcId="{7B691D57-F8DF-4370-BA7B-FFAB097A1124}" destId="{F497685E-6200-4EB8-94A8-06B2EAA11013}" srcOrd="1" destOrd="0" parTransId="{5441BC77-053D-4739-B0E3-5EC1CD59832F}" sibTransId="{95EC95E1-5B76-42BD-8C88-DE55866A3B2F}"/>
    <dgm:cxn modelId="{05923AC4-01F6-416B-9335-974804B65DD3}" type="presOf" srcId="{3F0CF03A-C873-43F7-A424-B1935C6B6A36}" destId="{52F7AC4E-905F-4FD1-82A8-C42F7234303A}" srcOrd="0" destOrd="0" presId="urn:microsoft.com/office/officeart/2018/2/layout/IconVerticalSolidList"/>
    <dgm:cxn modelId="{6B0CFCDF-D581-4F24-B930-FDD0D926C7E1}" type="presOf" srcId="{F501B3A6-D3CE-4DB1-A846-788D3B3BECA4}" destId="{BE496C4C-A02B-4560-AA74-7E477548B11D}" srcOrd="0" destOrd="4" presId="urn:microsoft.com/office/officeart/2018/2/layout/IconVerticalSolidList"/>
    <dgm:cxn modelId="{CF2D4EEC-B942-4936-88F8-8308718F6135}" srcId="{7B691D57-F8DF-4370-BA7B-FFAB097A1124}" destId="{3F0CF03A-C873-43F7-A424-B1935C6B6A36}" srcOrd="0" destOrd="0" parTransId="{85866D44-282C-4D07-8F0A-8137EF6273AE}" sibTransId="{CCCFA820-1B18-4A3E-99C5-4AC6FBF40EF3}"/>
    <dgm:cxn modelId="{BF1983F3-2214-429D-9D1E-F6E4E036910B}" type="presOf" srcId="{7B691D57-F8DF-4370-BA7B-FFAB097A1124}" destId="{7097B9B4-4695-4A7B-8006-FBFF6D6A90E4}" srcOrd="0" destOrd="0" presId="urn:microsoft.com/office/officeart/2018/2/layout/IconVerticalSolidList"/>
    <dgm:cxn modelId="{93801FFB-360B-46ED-B696-89B00D7CEFCF}" type="presOf" srcId="{6880CF5F-B265-4D00-8D10-0E092E070394}" destId="{BE496C4C-A02B-4560-AA74-7E477548B11D}" srcOrd="0" destOrd="2" presId="urn:microsoft.com/office/officeart/2018/2/layout/IconVerticalSolidList"/>
    <dgm:cxn modelId="{ED7EC7E1-CB02-47B6-97F4-55B5B5A91921}" type="presParOf" srcId="{7097B9B4-4695-4A7B-8006-FBFF6D6A90E4}" destId="{6A91673C-6CDD-4B24-83DC-8DBE1AE60088}" srcOrd="0" destOrd="0" presId="urn:microsoft.com/office/officeart/2018/2/layout/IconVerticalSolidList"/>
    <dgm:cxn modelId="{DB4CFE7E-FA49-4010-A114-827D397148A8}" type="presParOf" srcId="{6A91673C-6CDD-4B24-83DC-8DBE1AE60088}" destId="{8E9C34F6-15E6-4621-93A2-4F9A8EBE4FE6}" srcOrd="0" destOrd="0" presId="urn:microsoft.com/office/officeart/2018/2/layout/IconVerticalSolidList"/>
    <dgm:cxn modelId="{78EC5BA2-9CDF-4676-AB31-9F151067A339}" type="presParOf" srcId="{6A91673C-6CDD-4B24-83DC-8DBE1AE60088}" destId="{9B1DE422-96A0-47C4-81AC-6AD1234B90E4}" srcOrd="1" destOrd="0" presId="urn:microsoft.com/office/officeart/2018/2/layout/IconVerticalSolidList"/>
    <dgm:cxn modelId="{CBAC9C88-35A6-4A84-A71B-F57715722D2C}" type="presParOf" srcId="{6A91673C-6CDD-4B24-83DC-8DBE1AE60088}" destId="{A2DD7724-AA45-419F-8593-0781775F3474}" srcOrd="2" destOrd="0" presId="urn:microsoft.com/office/officeart/2018/2/layout/IconVerticalSolidList"/>
    <dgm:cxn modelId="{F47B462E-4694-43AD-AD9E-886368DE1990}" type="presParOf" srcId="{6A91673C-6CDD-4B24-83DC-8DBE1AE60088}" destId="{52F7AC4E-905F-4FD1-82A8-C42F7234303A}" srcOrd="3" destOrd="0" presId="urn:microsoft.com/office/officeart/2018/2/layout/IconVerticalSolidList"/>
    <dgm:cxn modelId="{BB52D952-DA14-43A8-B631-CE3523351FAD}" type="presParOf" srcId="{7097B9B4-4695-4A7B-8006-FBFF6D6A90E4}" destId="{3767F3B1-169C-4EC0-B75C-A83EFA31EC94}" srcOrd="1" destOrd="0" presId="urn:microsoft.com/office/officeart/2018/2/layout/IconVerticalSolidList"/>
    <dgm:cxn modelId="{48B183BD-21DC-4153-BB57-EB0A5538D47F}" type="presParOf" srcId="{7097B9B4-4695-4A7B-8006-FBFF6D6A90E4}" destId="{11620FD7-E0E5-4DAD-BDE5-8532E64F8925}" srcOrd="2" destOrd="0" presId="urn:microsoft.com/office/officeart/2018/2/layout/IconVerticalSolidList"/>
    <dgm:cxn modelId="{7201BDA9-AD25-4389-9886-38B52E3C5D90}" type="presParOf" srcId="{11620FD7-E0E5-4DAD-BDE5-8532E64F8925}" destId="{7F6FBC6D-C79A-4C7B-9C2F-1B53D6F5CDD9}" srcOrd="0" destOrd="0" presId="urn:microsoft.com/office/officeart/2018/2/layout/IconVerticalSolidList"/>
    <dgm:cxn modelId="{6D7C008A-7A9C-4A51-AED7-F952078EECC5}" type="presParOf" srcId="{11620FD7-E0E5-4DAD-BDE5-8532E64F8925}" destId="{5FDC320F-2B9D-443D-AB63-5CF84ABBD65C}" srcOrd="1" destOrd="0" presId="urn:microsoft.com/office/officeart/2018/2/layout/IconVerticalSolidList"/>
    <dgm:cxn modelId="{60FB1F99-D1F1-4353-AAC3-93B87C6159AA}" type="presParOf" srcId="{11620FD7-E0E5-4DAD-BDE5-8532E64F8925}" destId="{7416536A-061A-403C-8800-6D5438999396}" srcOrd="2" destOrd="0" presId="urn:microsoft.com/office/officeart/2018/2/layout/IconVerticalSolidList"/>
    <dgm:cxn modelId="{4DA83D20-CF5A-4770-9738-B9124C3C32D5}" type="presParOf" srcId="{11620FD7-E0E5-4DAD-BDE5-8532E64F8925}" destId="{92ECA505-135B-44EA-9DE8-345F411AE193}" srcOrd="3" destOrd="0" presId="urn:microsoft.com/office/officeart/2018/2/layout/IconVerticalSolidList"/>
    <dgm:cxn modelId="{48A66E44-E0A6-4C8C-A78B-9CEC78D0B432}" type="presParOf" srcId="{7097B9B4-4695-4A7B-8006-FBFF6D6A90E4}" destId="{2897B412-EE46-41B6-81A9-A612EE1CE248}" srcOrd="3" destOrd="0" presId="urn:microsoft.com/office/officeart/2018/2/layout/IconVerticalSolidList"/>
    <dgm:cxn modelId="{2F31E054-9D3F-4CD2-8C79-4CD7D8C78F4A}" type="presParOf" srcId="{7097B9B4-4695-4A7B-8006-FBFF6D6A90E4}" destId="{AD6ED16D-238E-4F36-BC46-1F85340DC2B1}" srcOrd="4" destOrd="0" presId="urn:microsoft.com/office/officeart/2018/2/layout/IconVerticalSolidList"/>
    <dgm:cxn modelId="{90641A31-6886-4FB4-86AB-AE259F9659E6}" type="presParOf" srcId="{AD6ED16D-238E-4F36-BC46-1F85340DC2B1}" destId="{33CB9851-EE53-4A6E-8990-15B1B7A45E31}" srcOrd="0" destOrd="0" presId="urn:microsoft.com/office/officeart/2018/2/layout/IconVerticalSolidList"/>
    <dgm:cxn modelId="{ED73C3F0-66B8-49DD-862D-176BFED9C354}" type="presParOf" srcId="{AD6ED16D-238E-4F36-BC46-1F85340DC2B1}" destId="{A8C004D1-F20B-408A-8D8E-AF5823731891}" srcOrd="1" destOrd="0" presId="urn:microsoft.com/office/officeart/2018/2/layout/IconVerticalSolidList"/>
    <dgm:cxn modelId="{D243AD9A-AEEC-4D65-8E9F-6EC473E4AA36}" type="presParOf" srcId="{AD6ED16D-238E-4F36-BC46-1F85340DC2B1}" destId="{5235468E-93CD-4EFA-9026-2CFBF79321A3}" srcOrd="2" destOrd="0" presId="urn:microsoft.com/office/officeart/2018/2/layout/IconVerticalSolidList"/>
    <dgm:cxn modelId="{FA8C0217-D4D7-4101-BEE4-19876257FFBB}" type="presParOf" srcId="{AD6ED16D-238E-4F36-BC46-1F85340DC2B1}" destId="{0F554A34-B846-42DE-B28D-6320A16FF1ED}" srcOrd="3" destOrd="0" presId="urn:microsoft.com/office/officeart/2018/2/layout/IconVerticalSolidList"/>
    <dgm:cxn modelId="{8686029C-863E-46F1-BA1D-6D0B06AE3B9C}" type="presParOf" srcId="{AD6ED16D-238E-4F36-BC46-1F85340DC2B1}" destId="{BE496C4C-A02B-4560-AA74-7E477548B11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E4BA7-073D-453E-AD4E-1F677912067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641528-00E7-433C-AA9E-29B7438CF916}">
      <dgm:prSet/>
      <dgm:spPr/>
      <dgm:t>
        <a:bodyPr/>
        <a:lstStyle/>
        <a:p>
          <a:r>
            <a:rPr lang="en-US"/>
            <a:t>Cloud Computing is a pretty useful concept to connect, store data, build, deploy  and do much more virtually.</a:t>
          </a:r>
        </a:p>
      </dgm:t>
    </dgm:pt>
    <dgm:pt modelId="{9D80D0A3-B071-411E-8398-059173695197}" type="parTrans" cxnId="{7EDF6873-CC18-425A-A5B7-C1A90C579744}">
      <dgm:prSet/>
      <dgm:spPr/>
      <dgm:t>
        <a:bodyPr/>
        <a:lstStyle/>
        <a:p>
          <a:endParaRPr lang="en-US"/>
        </a:p>
      </dgm:t>
    </dgm:pt>
    <dgm:pt modelId="{A93CC85F-ED0C-47A5-877C-D9A6FC815BD2}" type="sibTrans" cxnId="{7EDF6873-CC18-425A-A5B7-C1A90C579744}">
      <dgm:prSet/>
      <dgm:spPr/>
      <dgm:t>
        <a:bodyPr/>
        <a:lstStyle/>
        <a:p>
          <a:endParaRPr lang="en-US"/>
        </a:p>
      </dgm:t>
    </dgm:pt>
    <dgm:pt modelId="{E433D24B-986D-433E-A865-2CC03C92773E}">
      <dgm:prSet/>
      <dgm:spPr/>
      <dgm:t>
        <a:bodyPr/>
        <a:lstStyle/>
        <a:p>
          <a:r>
            <a:rPr lang="en-US" dirty="0"/>
            <a:t>Acquired information on </a:t>
          </a:r>
          <a:r>
            <a:rPr lang="en-US" dirty="0" err="1"/>
            <a:t>Iaas</a:t>
          </a:r>
          <a:r>
            <a:rPr lang="en-US" dirty="0"/>
            <a:t> (Information as a service), </a:t>
          </a:r>
          <a:r>
            <a:rPr lang="en-US" dirty="0" err="1"/>
            <a:t>Paas</a:t>
          </a:r>
          <a:r>
            <a:rPr lang="en-US" dirty="0"/>
            <a:t> (Platform as a service) and </a:t>
          </a:r>
          <a:r>
            <a:rPr lang="en-US" dirty="0" err="1"/>
            <a:t>Saas</a:t>
          </a:r>
          <a:r>
            <a:rPr lang="en-US" dirty="0"/>
            <a:t> (Software as a service).</a:t>
          </a:r>
        </a:p>
      </dgm:t>
    </dgm:pt>
    <dgm:pt modelId="{38E7A022-65EA-438C-AFA0-11851BCCA61D}" type="parTrans" cxnId="{C07C4338-D485-42EE-BD8C-AEB6744FE0DD}">
      <dgm:prSet/>
      <dgm:spPr/>
      <dgm:t>
        <a:bodyPr/>
        <a:lstStyle/>
        <a:p>
          <a:endParaRPr lang="en-US"/>
        </a:p>
      </dgm:t>
    </dgm:pt>
    <dgm:pt modelId="{C97AA25B-6412-49FB-B699-989899116BB5}" type="sibTrans" cxnId="{C07C4338-D485-42EE-BD8C-AEB6744FE0DD}">
      <dgm:prSet/>
      <dgm:spPr/>
      <dgm:t>
        <a:bodyPr/>
        <a:lstStyle/>
        <a:p>
          <a:endParaRPr lang="en-US"/>
        </a:p>
      </dgm:t>
    </dgm:pt>
    <dgm:pt modelId="{B0CA0891-AD16-4792-84E6-6E7E1BEBDF25}">
      <dgm:prSet/>
      <dgm:spPr/>
      <dgm:t>
        <a:bodyPr/>
        <a:lstStyle/>
        <a:p>
          <a:r>
            <a:rPr lang="en-US"/>
            <a:t>Built a Virtual machine using Microsoft Azure cloud services and understood the various configurations that could be used.</a:t>
          </a:r>
        </a:p>
      </dgm:t>
    </dgm:pt>
    <dgm:pt modelId="{07200E4A-862C-43EE-BDD7-FDA82BD4BA39}" type="parTrans" cxnId="{2FDD4F43-42E8-45FD-80E0-020563753DD7}">
      <dgm:prSet/>
      <dgm:spPr/>
      <dgm:t>
        <a:bodyPr/>
        <a:lstStyle/>
        <a:p>
          <a:endParaRPr lang="en-US"/>
        </a:p>
      </dgm:t>
    </dgm:pt>
    <dgm:pt modelId="{8509060E-0267-4C49-B29B-CFBDE0650724}" type="sibTrans" cxnId="{2FDD4F43-42E8-45FD-80E0-020563753DD7}">
      <dgm:prSet/>
      <dgm:spPr/>
      <dgm:t>
        <a:bodyPr/>
        <a:lstStyle/>
        <a:p>
          <a:endParaRPr lang="en-US"/>
        </a:p>
      </dgm:t>
    </dgm:pt>
    <dgm:pt modelId="{20C10631-95D0-4E50-9FD8-65586D9FF16A}">
      <dgm:prSet/>
      <dgm:spPr/>
      <dgm:t>
        <a:bodyPr/>
        <a:lstStyle/>
        <a:p>
          <a:r>
            <a:rPr lang="en-US"/>
            <a:t>Applied customized disk storage and network settings based on the given requirements.</a:t>
          </a:r>
        </a:p>
      </dgm:t>
    </dgm:pt>
    <dgm:pt modelId="{45F60870-BC89-4A49-961C-D7097008AEEC}" type="parTrans" cxnId="{2944A21B-A1E0-4CAD-A83A-B433EC2509D9}">
      <dgm:prSet/>
      <dgm:spPr/>
      <dgm:t>
        <a:bodyPr/>
        <a:lstStyle/>
        <a:p>
          <a:endParaRPr lang="en-US"/>
        </a:p>
      </dgm:t>
    </dgm:pt>
    <dgm:pt modelId="{00945EB4-5192-4ABA-B9C8-E88BFD8FEDFB}" type="sibTrans" cxnId="{2944A21B-A1E0-4CAD-A83A-B433EC2509D9}">
      <dgm:prSet/>
      <dgm:spPr/>
      <dgm:t>
        <a:bodyPr/>
        <a:lstStyle/>
        <a:p>
          <a:endParaRPr lang="en-US"/>
        </a:p>
      </dgm:t>
    </dgm:pt>
    <dgm:pt modelId="{61ECF46E-37A9-4BA1-8E2A-E8CB764657B7}" type="pres">
      <dgm:prSet presAssocID="{DBFE4BA7-073D-453E-AD4E-1F677912067D}" presName="matrix" presStyleCnt="0">
        <dgm:presLayoutVars>
          <dgm:chMax val="1"/>
          <dgm:dir/>
          <dgm:resizeHandles val="exact"/>
        </dgm:presLayoutVars>
      </dgm:prSet>
      <dgm:spPr/>
    </dgm:pt>
    <dgm:pt modelId="{402A764F-3FA7-49B2-98A4-884776C7EC7A}" type="pres">
      <dgm:prSet presAssocID="{DBFE4BA7-073D-453E-AD4E-1F677912067D}" presName="diamond" presStyleLbl="bgShp" presStyleIdx="0" presStyleCnt="1"/>
      <dgm:spPr/>
    </dgm:pt>
    <dgm:pt modelId="{84816E91-4C15-4C6A-8AF8-8F7A25FC4B2E}" type="pres">
      <dgm:prSet presAssocID="{DBFE4BA7-073D-453E-AD4E-1F677912067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5503D1-5126-4F03-B8DF-9EFB16030B57}" type="pres">
      <dgm:prSet presAssocID="{DBFE4BA7-073D-453E-AD4E-1F677912067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1BC0E6-074C-4971-A7CE-C6C091325E7B}" type="pres">
      <dgm:prSet presAssocID="{DBFE4BA7-073D-453E-AD4E-1F677912067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504ED19-F59F-4FA5-A36F-A641C11AD25F}" type="pres">
      <dgm:prSet presAssocID="{DBFE4BA7-073D-453E-AD4E-1F677912067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944A21B-A1E0-4CAD-A83A-B433EC2509D9}" srcId="{DBFE4BA7-073D-453E-AD4E-1F677912067D}" destId="{20C10631-95D0-4E50-9FD8-65586D9FF16A}" srcOrd="3" destOrd="0" parTransId="{45F60870-BC89-4A49-961C-D7097008AEEC}" sibTransId="{00945EB4-5192-4ABA-B9C8-E88BFD8FEDFB}"/>
    <dgm:cxn modelId="{C0DF5128-EB8C-4826-B791-4C7304A859F0}" type="presOf" srcId="{20C10631-95D0-4E50-9FD8-65586D9FF16A}" destId="{9504ED19-F59F-4FA5-A36F-A641C11AD25F}" srcOrd="0" destOrd="0" presId="urn:microsoft.com/office/officeart/2005/8/layout/matrix3"/>
    <dgm:cxn modelId="{C07C4338-D485-42EE-BD8C-AEB6744FE0DD}" srcId="{DBFE4BA7-073D-453E-AD4E-1F677912067D}" destId="{E433D24B-986D-433E-A865-2CC03C92773E}" srcOrd="1" destOrd="0" parTransId="{38E7A022-65EA-438C-AFA0-11851BCCA61D}" sibTransId="{C97AA25B-6412-49FB-B699-989899116BB5}"/>
    <dgm:cxn modelId="{2FDD4F43-42E8-45FD-80E0-020563753DD7}" srcId="{DBFE4BA7-073D-453E-AD4E-1F677912067D}" destId="{B0CA0891-AD16-4792-84E6-6E7E1BEBDF25}" srcOrd="2" destOrd="0" parTransId="{07200E4A-862C-43EE-BDD7-FDA82BD4BA39}" sibTransId="{8509060E-0267-4C49-B29B-CFBDE0650724}"/>
    <dgm:cxn modelId="{7EDF6873-CC18-425A-A5B7-C1A90C579744}" srcId="{DBFE4BA7-073D-453E-AD4E-1F677912067D}" destId="{BB641528-00E7-433C-AA9E-29B7438CF916}" srcOrd="0" destOrd="0" parTransId="{9D80D0A3-B071-411E-8398-059173695197}" sibTransId="{A93CC85F-ED0C-47A5-877C-D9A6FC815BD2}"/>
    <dgm:cxn modelId="{7E9B947E-19AA-4399-BB53-1CB18E0210CB}" type="presOf" srcId="{BB641528-00E7-433C-AA9E-29B7438CF916}" destId="{84816E91-4C15-4C6A-8AF8-8F7A25FC4B2E}" srcOrd="0" destOrd="0" presId="urn:microsoft.com/office/officeart/2005/8/layout/matrix3"/>
    <dgm:cxn modelId="{6694E594-6975-44E1-916A-0C94A7BC365A}" type="presOf" srcId="{B0CA0891-AD16-4792-84E6-6E7E1BEBDF25}" destId="{921BC0E6-074C-4971-A7CE-C6C091325E7B}" srcOrd="0" destOrd="0" presId="urn:microsoft.com/office/officeart/2005/8/layout/matrix3"/>
    <dgm:cxn modelId="{AF0630EB-CA18-4D5E-A688-EE7C1FDEC2CF}" type="presOf" srcId="{E433D24B-986D-433E-A865-2CC03C92773E}" destId="{135503D1-5126-4F03-B8DF-9EFB16030B57}" srcOrd="0" destOrd="0" presId="urn:microsoft.com/office/officeart/2005/8/layout/matrix3"/>
    <dgm:cxn modelId="{E7A6A4FE-2EF1-4E47-A7F7-8305DEB73D19}" type="presOf" srcId="{DBFE4BA7-073D-453E-AD4E-1F677912067D}" destId="{61ECF46E-37A9-4BA1-8E2A-E8CB764657B7}" srcOrd="0" destOrd="0" presId="urn:microsoft.com/office/officeart/2005/8/layout/matrix3"/>
    <dgm:cxn modelId="{6DFDFA00-10C4-4AC0-A270-618B019B0ABD}" type="presParOf" srcId="{61ECF46E-37A9-4BA1-8E2A-E8CB764657B7}" destId="{402A764F-3FA7-49B2-98A4-884776C7EC7A}" srcOrd="0" destOrd="0" presId="urn:microsoft.com/office/officeart/2005/8/layout/matrix3"/>
    <dgm:cxn modelId="{F10271BC-66A0-4964-A2D4-4B8B6069EE6B}" type="presParOf" srcId="{61ECF46E-37A9-4BA1-8E2A-E8CB764657B7}" destId="{84816E91-4C15-4C6A-8AF8-8F7A25FC4B2E}" srcOrd="1" destOrd="0" presId="urn:microsoft.com/office/officeart/2005/8/layout/matrix3"/>
    <dgm:cxn modelId="{36D41D68-FA75-41B9-8EF6-3794887835B6}" type="presParOf" srcId="{61ECF46E-37A9-4BA1-8E2A-E8CB764657B7}" destId="{135503D1-5126-4F03-B8DF-9EFB16030B57}" srcOrd="2" destOrd="0" presId="urn:microsoft.com/office/officeart/2005/8/layout/matrix3"/>
    <dgm:cxn modelId="{498BA2EA-3093-4AD9-B428-DD2E4E4E2AF5}" type="presParOf" srcId="{61ECF46E-37A9-4BA1-8E2A-E8CB764657B7}" destId="{921BC0E6-074C-4971-A7CE-C6C091325E7B}" srcOrd="3" destOrd="0" presId="urn:microsoft.com/office/officeart/2005/8/layout/matrix3"/>
    <dgm:cxn modelId="{74DFA128-8455-40B4-9C29-A7750E06E1A6}" type="presParOf" srcId="{61ECF46E-37A9-4BA1-8E2A-E8CB764657B7}" destId="{9504ED19-F59F-4FA5-A36F-A641C11AD25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A9202-7731-48AD-9F5E-7C90DBFECB5B}">
      <dsp:nvSpPr>
        <dsp:cNvPr id="0" name=""/>
        <dsp:cNvSpPr/>
      </dsp:nvSpPr>
      <dsp:spPr>
        <a:xfrm>
          <a:off x="0" y="3142"/>
          <a:ext cx="9720262" cy="6694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127EC-6198-4F7A-BF84-079ED3651D8E}">
      <dsp:nvSpPr>
        <dsp:cNvPr id="0" name=""/>
        <dsp:cNvSpPr/>
      </dsp:nvSpPr>
      <dsp:spPr>
        <a:xfrm>
          <a:off x="202495" y="153759"/>
          <a:ext cx="368173" cy="368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A6300-3E18-4B6F-B5EF-296048EDD1D0}">
      <dsp:nvSpPr>
        <dsp:cNvPr id="0" name=""/>
        <dsp:cNvSpPr/>
      </dsp:nvSpPr>
      <dsp:spPr>
        <a:xfrm>
          <a:off x="773164" y="3142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Understood how important Testing is for any product and the difference between bugs, defects and errors.</a:t>
          </a:r>
        </a:p>
      </dsp:txBody>
      <dsp:txXfrm>
        <a:off x="773164" y="3142"/>
        <a:ext cx="8947097" cy="669406"/>
      </dsp:txXfrm>
    </dsp:sp>
    <dsp:sp modelId="{1F9A4FC3-C735-4C7A-A68A-A674EAF02E3F}">
      <dsp:nvSpPr>
        <dsp:cNvPr id="0" name=""/>
        <dsp:cNvSpPr/>
      </dsp:nvSpPr>
      <dsp:spPr>
        <a:xfrm>
          <a:off x="0" y="839900"/>
          <a:ext cx="9720262" cy="6694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6F8BE-157C-41BD-ACDB-3D1801B4B0F6}">
      <dsp:nvSpPr>
        <dsp:cNvPr id="0" name=""/>
        <dsp:cNvSpPr/>
      </dsp:nvSpPr>
      <dsp:spPr>
        <a:xfrm>
          <a:off x="202495" y="990517"/>
          <a:ext cx="368173" cy="368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58094-377D-40B7-940A-EFBE88A81667}">
      <dsp:nvSpPr>
        <dsp:cNvPr id="0" name=""/>
        <dsp:cNvSpPr/>
      </dsp:nvSpPr>
      <dsp:spPr>
        <a:xfrm>
          <a:off x="773164" y="839900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Learnt Software Development life cycle and Software testing life cycle with their  stages that run in a loop.</a:t>
          </a:r>
        </a:p>
      </dsp:txBody>
      <dsp:txXfrm>
        <a:off x="773164" y="839900"/>
        <a:ext cx="8947097" cy="669406"/>
      </dsp:txXfrm>
    </dsp:sp>
    <dsp:sp modelId="{2E1EB76E-0E28-4815-A971-28ED4B245293}">
      <dsp:nvSpPr>
        <dsp:cNvPr id="0" name=""/>
        <dsp:cNvSpPr/>
      </dsp:nvSpPr>
      <dsp:spPr>
        <a:xfrm>
          <a:off x="0" y="1676659"/>
          <a:ext cx="9720262" cy="6694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F57E4-308B-40FB-957B-E479F8B0246E}">
      <dsp:nvSpPr>
        <dsp:cNvPr id="0" name=""/>
        <dsp:cNvSpPr/>
      </dsp:nvSpPr>
      <dsp:spPr>
        <a:xfrm>
          <a:off x="202495" y="1827275"/>
          <a:ext cx="368173" cy="368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06072-6C0C-4010-B3A6-88E155A4F465}">
      <dsp:nvSpPr>
        <dsp:cNvPr id="0" name=""/>
        <dsp:cNvSpPr/>
      </dsp:nvSpPr>
      <dsp:spPr>
        <a:xfrm>
          <a:off x="773164" y="1676659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Obtained insights on Unit testing and integration testing and the need to perform  both.</a:t>
          </a:r>
        </a:p>
      </dsp:txBody>
      <dsp:txXfrm>
        <a:off x="773164" y="1676659"/>
        <a:ext cx="8947097" cy="669406"/>
      </dsp:txXfrm>
    </dsp:sp>
    <dsp:sp modelId="{1C1FB638-F863-4804-B7BB-F805CD14E240}">
      <dsp:nvSpPr>
        <dsp:cNvPr id="0" name=""/>
        <dsp:cNvSpPr/>
      </dsp:nvSpPr>
      <dsp:spPr>
        <a:xfrm>
          <a:off x="0" y="2513417"/>
          <a:ext cx="9720262" cy="6694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ABAFD-1F49-4DB5-81B4-6483A7A07E56}">
      <dsp:nvSpPr>
        <dsp:cNvPr id="0" name=""/>
        <dsp:cNvSpPr/>
      </dsp:nvSpPr>
      <dsp:spPr>
        <a:xfrm>
          <a:off x="202495" y="2664033"/>
          <a:ext cx="368173" cy="3681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8B64B-D67D-4EE1-A471-DABDB62AEBF8}">
      <dsp:nvSpPr>
        <dsp:cNvPr id="0" name=""/>
        <dsp:cNvSpPr/>
      </dsp:nvSpPr>
      <dsp:spPr>
        <a:xfrm>
          <a:off x="773164" y="2513417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Acquired knowledge on following classes: @BeforeAll, @BeforeEach, @AfterEach, @Order</a:t>
          </a:r>
        </a:p>
      </dsp:txBody>
      <dsp:txXfrm>
        <a:off x="773164" y="2513417"/>
        <a:ext cx="8947097" cy="669406"/>
      </dsp:txXfrm>
    </dsp:sp>
    <dsp:sp modelId="{AFD3B100-12AD-4B78-B5CB-6DDE9864AC51}">
      <dsp:nvSpPr>
        <dsp:cNvPr id="0" name=""/>
        <dsp:cNvSpPr/>
      </dsp:nvSpPr>
      <dsp:spPr>
        <a:xfrm>
          <a:off x="0" y="3350175"/>
          <a:ext cx="9720262" cy="6694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020E7-8B5D-4549-9425-B71EE32898F8}">
      <dsp:nvSpPr>
        <dsp:cNvPr id="0" name=""/>
        <dsp:cNvSpPr/>
      </dsp:nvSpPr>
      <dsp:spPr>
        <a:xfrm>
          <a:off x="202495" y="3500792"/>
          <a:ext cx="368173" cy="3681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DEEB2-A71E-4501-956C-B2BF6216607D}">
      <dsp:nvSpPr>
        <dsp:cNvPr id="0" name=""/>
        <dsp:cNvSpPr/>
      </dsp:nvSpPr>
      <dsp:spPr>
        <a:xfrm>
          <a:off x="773164" y="3350175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Observed Softwares (For writing test cases) : Junit, Fitnesse . </a:t>
          </a:r>
        </a:p>
      </dsp:txBody>
      <dsp:txXfrm>
        <a:off x="773164" y="3350175"/>
        <a:ext cx="8947097" cy="669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C34F6-15E6-4621-93A2-4F9A8EBE4FE6}">
      <dsp:nvSpPr>
        <dsp:cNvPr id="0" name=""/>
        <dsp:cNvSpPr/>
      </dsp:nvSpPr>
      <dsp:spPr>
        <a:xfrm>
          <a:off x="0" y="3015"/>
          <a:ext cx="6596063" cy="1410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DE422-96A0-47C4-81AC-6AD1234B90E4}">
      <dsp:nvSpPr>
        <dsp:cNvPr id="0" name=""/>
        <dsp:cNvSpPr/>
      </dsp:nvSpPr>
      <dsp:spPr>
        <a:xfrm>
          <a:off x="426599" y="320320"/>
          <a:ext cx="775634" cy="775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7AC4E-905F-4FD1-82A8-C42F7234303A}">
      <dsp:nvSpPr>
        <dsp:cNvPr id="0" name=""/>
        <dsp:cNvSpPr/>
      </dsp:nvSpPr>
      <dsp:spPr>
        <a:xfrm>
          <a:off x="1628832" y="3015"/>
          <a:ext cx="4965638" cy="141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1" tIns="149251" rIns="149251" bIns="1492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domain has the Development team that caters to the planning, designing, coding and testing of a product and the IT operations team verifies the requirements, deploys the product and monitors it. </a:t>
          </a:r>
        </a:p>
      </dsp:txBody>
      <dsp:txXfrm>
        <a:off x="1628832" y="3015"/>
        <a:ext cx="4965638" cy="1410244"/>
      </dsp:txXfrm>
    </dsp:sp>
    <dsp:sp modelId="{7F6FBC6D-C79A-4C7B-9C2F-1B53D6F5CDD9}">
      <dsp:nvSpPr>
        <dsp:cNvPr id="0" name=""/>
        <dsp:cNvSpPr/>
      </dsp:nvSpPr>
      <dsp:spPr>
        <a:xfrm>
          <a:off x="0" y="1765821"/>
          <a:ext cx="6596063" cy="1410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C320F-2B9D-443D-AB63-5CF84ABBD65C}">
      <dsp:nvSpPr>
        <dsp:cNvPr id="0" name=""/>
        <dsp:cNvSpPr/>
      </dsp:nvSpPr>
      <dsp:spPr>
        <a:xfrm>
          <a:off x="426599" y="2083126"/>
          <a:ext cx="775634" cy="775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CA505-135B-44EA-9DE8-345F411AE193}">
      <dsp:nvSpPr>
        <dsp:cNvPr id="0" name=""/>
        <dsp:cNvSpPr/>
      </dsp:nvSpPr>
      <dsp:spPr>
        <a:xfrm>
          <a:off x="1628832" y="1765821"/>
          <a:ext cx="4965638" cy="141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1" tIns="149251" rIns="149251" bIns="1492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These teams go hand in hand and run in a loop.</a:t>
          </a:r>
        </a:p>
      </dsp:txBody>
      <dsp:txXfrm>
        <a:off x="1628832" y="1765821"/>
        <a:ext cx="4965638" cy="1410244"/>
      </dsp:txXfrm>
    </dsp:sp>
    <dsp:sp modelId="{33CB9851-EE53-4A6E-8990-15B1B7A45E31}">
      <dsp:nvSpPr>
        <dsp:cNvPr id="0" name=""/>
        <dsp:cNvSpPr/>
      </dsp:nvSpPr>
      <dsp:spPr>
        <a:xfrm>
          <a:off x="0" y="3528627"/>
          <a:ext cx="6596063" cy="1410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004D1-F20B-408A-8D8E-AF5823731891}">
      <dsp:nvSpPr>
        <dsp:cNvPr id="0" name=""/>
        <dsp:cNvSpPr/>
      </dsp:nvSpPr>
      <dsp:spPr>
        <a:xfrm>
          <a:off x="426599" y="3845932"/>
          <a:ext cx="775634" cy="775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54A34-B846-42DE-B28D-6320A16FF1ED}">
      <dsp:nvSpPr>
        <dsp:cNvPr id="0" name=""/>
        <dsp:cNvSpPr/>
      </dsp:nvSpPr>
      <dsp:spPr>
        <a:xfrm>
          <a:off x="1628832" y="3528627"/>
          <a:ext cx="2968228" cy="141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1" tIns="149251" rIns="149251" bIns="1492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Gained an understanding on the seven stages of this domain.</a:t>
          </a:r>
        </a:p>
      </dsp:txBody>
      <dsp:txXfrm>
        <a:off x="1628832" y="3528627"/>
        <a:ext cx="2968228" cy="1410244"/>
      </dsp:txXfrm>
    </dsp:sp>
    <dsp:sp modelId="{BE496C4C-A02B-4560-AA74-7E477548B11D}">
      <dsp:nvSpPr>
        <dsp:cNvPr id="0" name=""/>
        <dsp:cNvSpPr/>
      </dsp:nvSpPr>
      <dsp:spPr>
        <a:xfrm>
          <a:off x="4597061" y="3528627"/>
          <a:ext cx="1997409" cy="141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1" tIns="149251" rIns="149251" bIns="1492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continuous development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continuous integration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continuous testing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continuous deployment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continuous monitoring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continuous feedback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continuous operations</a:t>
          </a:r>
        </a:p>
      </dsp:txBody>
      <dsp:txXfrm>
        <a:off x="4597061" y="3528627"/>
        <a:ext cx="1997409" cy="1410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A764F-3FA7-49B2-98A4-884776C7EC7A}">
      <dsp:nvSpPr>
        <dsp:cNvPr id="0" name=""/>
        <dsp:cNvSpPr/>
      </dsp:nvSpPr>
      <dsp:spPr>
        <a:xfrm>
          <a:off x="924877" y="0"/>
          <a:ext cx="5924550" cy="592455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16E91-4C15-4C6A-8AF8-8F7A25FC4B2E}">
      <dsp:nvSpPr>
        <dsp:cNvPr id="0" name=""/>
        <dsp:cNvSpPr/>
      </dsp:nvSpPr>
      <dsp:spPr>
        <a:xfrm>
          <a:off x="1487709" y="562832"/>
          <a:ext cx="2310574" cy="2310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Cloud Computing is a pretty useful concept to connect, store data, build, deploy  and do much more virtually.</a:t>
          </a:r>
        </a:p>
      </dsp:txBody>
      <dsp:txXfrm>
        <a:off x="1600502" y="675625"/>
        <a:ext cx="2084988" cy="2084988"/>
      </dsp:txXfrm>
    </dsp:sp>
    <dsp:sp modelId="{135503D1-5126-4F03-B8DF-9EFB16030B57}">
      <dsp:nvSpPr>
        <dsp:cNvPr id="0" name=""/>
        <dsp:cNvSpPr/>
      </dsp:nvSpPr>
      <dsp:spPr>
        <a:xfrm>
          <a:off x="3976020" y="562832"/>
          <a:ext cx="2310574" cy="2310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Acquired information on </a:t>
          </a:r>
          <a:r>
            <a:rPr lang="en-US" sz="1900" kern="1200" dirty="0" err="1"/>
            <a:t>Iaas</a:t>
          </a:r>
          <a:r>
            <a:rPr lang="en-US" sz="1900" kern="1200" dirty="0"/>
            <a:t> (Information as a service), </a:t>
          </a:r>
          <a:r>
            <a:rPr lang="en-US" sz="1900" kern="1200" dirty="0" err="1"/>
            <a:t>Paas</a:t>
          </a:r>
          <a:r>
            <a:rPr lang="en-US" sz="1900" kern="1200" dirty="0"/>
            <a:t> (Platform as a service) and </a:t>
          </a:r>
          <a:r>
            <a:rPr lang="en-US" sz="1900" kern="1200" dirty="0" err="1"/>
            <a:t>Saas</a:t>
          </a:r>
          <a:r>
            <a:rPr lang="en-US" sz="1900" kern="1200" dirty="0"/>
            <a:t> (Software as a service).</a:t>
          </a:r>
        </a:p>
      </dsp:txBody>
      <dsp:txXfrm>
        <a:off x="4088813" y="675625"/>
        <a:ext cx="2084988" cy="2084988"/>
      </dsp:txXfrm>
    </dsp:sp>
    <dsp:sp modelId="{921BC0E6-074C-4971-A7CE-C6C091325E7B}">
      <dsp:nvSpPr>
        <dsp:cNvPr id="0" name=""/>
        <dsp:cNvSpPr/>
      </dsp:nvSpPr>
      <dsp:spPr>
        <a:xfrm>
          <a:off x="1487709" y="3051143"/>
          <a:ext cx="2310574" cy="2310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Built a Virtual machine using Microsoft Azure cloud services and understood the various configurations that could be used.</a:t>
          </a:r>
        </a:p>
      </dsp:txBody>
      <dsp:txXfrm>
        <a:off x="1600502" y="3163936"/>
        <a:ext cx="2084988" cy="2084988"/>
      </dsp:txXfrm>
    </dsp:sp>
    <dsp:sp modelId="{9504ED19-F59F-4FA5-A36F-A641C11AD25F}">
      <dsp:nvSpPr>
        <dsp:cNvPr id="0" name=""/>
        <dsp:cNvSpPr/>
      </dsp:nvSpPr>
      <dsp:spPr>
        <a:xfrm>
          <a:off x="3976020" y="3051143"/>
          <a:ext cx="2310574" cy="2310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Applied customized disk storage and network settings based on the given requirements.</a:t>
          </a:r>
        </a:p>
      </dsp:txBody>
      <dsp:txXfrm>
        <a:off x="4088813" y="3163936"/>
        <a:ext cx="2084988" cy="208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AE2D45-FB3F-4A2E-A073-63B64C927BB4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94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3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8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7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13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64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86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06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4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9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10671-6247-4310-9F69-854BD543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61" y="545263"/>
            <a:ext cx="5475982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spc="100" dirty="0">
                <a:solidFill>
                  <a:srgbClr val="FFFFFF"/>
                </a:solidFill>
              </a:rPr>
              <a:t>Bootcamp Session (Technical Week-1)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9F7B3-B0E2-4DE5-AE6A-757B2C1B0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vert="horz" lIns="45720" tIns="45720" rIns="4572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Smriti Ravindran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IDA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16C2-B2C2-4F32-8F78-84554984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 dirty="0"/>
              <a:t>business Analysis and agile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480D70-22BB-B7BF-D546-134CAA7F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0" y="2290194"/>
            <a:ext cx="6478369" cy="34821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A92E-1983-4021-A16B-40DA58BA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- Brief introduction on Business Analysis</a:t>
            </a:r>
          </a:p>
          <a:p>
            <a:r>
              <a:rPr lang="en-US" sz="2000">
                <a:solidFill>
                  <a:srgbClr val="FFFFFF"/>
                </a:solidFill>
              </a:rPr>
              <a:t>- Insights on Requirement Analysis</a:t>
            </a:r>
          </a:p>
          <a:p>
            <a:r>
              <a:rPr lang="en-US" sz="2000">
                <a:solidFill>
                  <a:srgbClr val="FFFFFF"/>
                </a:solidFill>
              </a:rPr>
              <a:t>- Understood Project Management</a:t>
            </a:r>
          </a:p>
          <a:p>
            <a:r>
              <a:rPr lang="en-US" sz="2000">
                <a:solidFill>
                  <a:srgbClr val="FFFFFF"/>
                </a:solidFill>
              </a:rPr>
              <a:t>- Revised Waterfall Model</a:t>
            </a:r>
          </a:p>
          <a:p>
            <a:r>
              <a:rPr lang="en-US" sz="2000">
                <a:solidFill>
                  <a:srgbClr val="FFFFFF"/>
                </a:solidFill>
              </a:rPr>
              <a:t>- Brushed basics of Agile Method</a:t>
            </a:r>
          </a:p>
          <a:p>
            <a:r>
              <a:rPr lang="en-US" sz="2000">
                <a:solidFill>
                  <a:srgbClr val="FFFFFF"/>
                </a:solidFill>
              </a:rPr>
              <a:t>- Learnt about Sprint</a:t>
            </a:r>
          </a:p>
          <a:p>
            <a:r>
              <a:rPr lang="en-US" sz="2000">
                <a:solidFill>
                  <a:srgbClr val="FFFFFF"/>
                </a:solidFill>
              </a:rPr>
              <a:t>- Obtained information on Scrum and </a:t>
            </a:r>
          </a:p>
          <a:p>
            <a:r>
              <a:rPr lang="en-US" sz="2000">
                <a:solidFill>
                  <a:srgbClr val="FFFFFF"/>
                </a:solidFill>
              </a:rPr>
              <a:t>it’s purpose.</a:t>
            </a:r>
          </a:p>
        </p:txBody>
      </p:sp>
    </p:spTree>
    <p:extLst>
      <p:ext uri="{BB962C8B-B14F-4D97-AF65-F5344CB8AC3E}">
        <p14:creationId xmlns:p14="http://schemas.microsoft.com/office/powerpoint/2010/main" val="122184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9C0B0-4BC2-3A78-6CE2-DF2AE9DB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Database and Management Systems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633719-6B52-F540-7A9C-036902D4B9AE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Brushed up basic concepts in PostgreSQL (Hands on Experience)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Creating Table, Inserting rows , used SELECT, FROM and WHERE clauses.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Updation of entities, used operators like between, in , and , or and joins.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4E5C6-AAD5-606B-46CB-88CD6D8E2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77" y="346367"/>
            <a:ext cx="4855145" cy="61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2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B1D6CB-837D-809C-BFC6-45E181CB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1" y="804333"/>
            <a:ext cx="9501054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EA6C-05AA-D7F8-C92F-9EB1902B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Software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8982D-D8EE-0B15-786C-0E26203DD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17678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3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41F45-9B7C-1D30-E14D-30DB0F2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Devops (Development + operations)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BB8FD-A47E-A074-E52C-959AC3C1A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088674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42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D035E9-9492-4A96-8BC3-7FB24D7F9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9EEAB-9EC3-2D8C-F489-BC50B56C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Microsoft Azure (Practical implementation)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FBDC43-ADB2-4EDE-8696-528BCABD1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F1B8E6-D10F-78F0-0E12-2FE902D9BF95}"/>
              </a:ext>
            </a:extLst>
          </p:cNvPr>
          <p:cNvSpPr txBox="1"/>
          <p:nvPr/>
        </p:nvSpPr>
        <p:spPr>
          <a:xfrm>
            <a:off x="1024129" y="2286000"/>
            <a:ext cx="438912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Learnt basics of deployment using Microsoft Azure.</a:t>
            </a:r>
            <a:endParaRPr lang="en-US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Gained insights on Resource groups, monitoring and storage accounts.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CCC22E-0C57-55E2-4750-2CB7072E5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2" r="19165" b="-2"/>
          <a:stretch/>
        </p:blipFill>
        <p:spPr>
          <a:xfrm>
            <a:off x="7056116" y="960120"/>
            <a:ext cx="4175762" cy="49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B4B151-5704-62CD-2E2E-76950663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8" y="643467"/>
            <a:ext cx="891370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5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86B44-D307-8565-D997-6C3E3354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Cloud computing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F492EF-9583-DB38-4961-C4DA911EA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800195"/>
              </p:ext>
            </p:extLst>
          </p:nvPr>
        </p:nvGraphicFramePr>
        <p:xfrm>
          <a:off x="174976" y="466725"/>
          <a:ext cx="7774305" cy="592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4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356</TotalTime>
  <Words>366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</vt:lpstr>
      <vt:lpstr>Wingdings 3</vt:lpstr>
      <vt:lpstr>Integral</vt:lpstr>
      <vt:lpstr>Bootcamp Session (Technical Week-1)</vt:lpstr>
      <vt:lpstr>business Analysis and agile</vt:lpstr>
      <vt:lpstr>Database and Management Systems</vt:lpstr>
      <vt:lpstr>PowerPoint Presentation</vt:lpstr>
      <vt:lpstr>Software Testing</vt:lpstr>
      <vt:lpstr>Devops (Development + operations)</vt:lpstr>
      <vt:lpstr>Microsoft Azure (Practical implementation)</vt:lpstr>
      <vt:lpstr>PowerPoint Presentation</vt:lpstr>
      <vt:lpstr>Cloud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Session</dc:title>
  <dc:creator>Ravindran, Smriti SBOBNG-PTIY/FAD</dc:creator>
  <cp:lastModifiedBy>Ravindran, Smriti SBOBNG-PTIY/FAD</cp:lastModifiedBy>
  <cp:revision>14</cp:revision>
  <dcterms:created xsi:type="dcterms:W3CDTF">2023-08-23T03:41:10Z</dcterms:created>
  <dcterms:modified xsi:type="dcterms:W3CDTF">2023-08-25T17:08:47Z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2023-08-23T11:19:28Z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7f665005-7c4f-48d2-a7b4-0404035da7ef</vt:lpwstr>
  </property>
  <property fmtid="{D5CDD505-2E9C-101B-9397-08002B2CF9AE}" pid="8" name="MSIP_Label_d0cb1e24-a0e2-4a4c-9340-733297c9cd7c_ContentBits">
    <vt:lpwstr>0</vt:lpwstr>
  </property>
</Properties>
</file>