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0FCA-574D-8D5A-1B65-48B24D06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25699-AFAB-C169-B2AE-AEB2ECD5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7A85-F063-D028-B24F-63A687CC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FAD3C-9580-C657-E329-608F5073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AC56A-0D03-64C5-FAEC-D7BA6A6C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10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A5B8-1EA7-FE14-602D-FBEFB43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1255F-1983-68EB-55A0-C34E15D5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ED70-CD07-5474-64CC-B86BC7EB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9708-B4D3-2058-32ED-97D980A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511A-4B16-DDFF-8E35-BBFA469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CA53A-6367-D833-D426-FC759C6C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3B96-0EA0-7ACA-ED9A-C342224A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C4E6-E36E-E65A-6357-85A3637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55A2-A1FB-874F-3F47-A8BCA80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10A5-35E7-B0EC-0F4F-47433E93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240F-CC42-4A9B-7C8D-2FA97C80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21DB-5BEC-BB79-5E34-8EE3780D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AA48-76C5-C939-42D8-1CBAA96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448-7674-D71F-12E5-55CB1F20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EBA2-4EED-6F34-4DCE-68F53A0E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3707-2421-0311-031B-027C79C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B03D1-B850-A314-F6CC-B5CC9795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AE2C-B0FD-8795-0A4E-0F3675CB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FA69-8613-8DF9-4FE5-BB3DF435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362F-AA10-36F8-645C-D7B9DE11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3204-39B0-1303-9BFC-8872CD31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F2B-D395-BA51-D5BB-C530E42C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DF9D5-894E-9558-11BD-815EF6A0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41C26-D7A0-9450-B6AA-258F910A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BCCE-A7F1-A39E-F581-1BE779F5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F543A-A483-B4BD-8F21-5A5E753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529F-BE86-CFB0-E2B0-222DDB7C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4A21-BA77-1247-6BD0-31222CA9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8E40-4392-8B4F-6F87-66B87AAB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3D42A-1004-AE79-E503-F70F7578E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1BAF-2880-5078-16EB-80BB0EC8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D60F8-BA71-1FC1-F6B1-D0B1E34B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1BF-F081-8EBF-D090-FFBF843E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AE6BE-9580-A52E-7CED-C094F32A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9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7060-A1A3-27D9-9967-F196009E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9953D-73A0-CF26-E72E-647AE5AA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685E8-E909-2987-51AF-CBE12099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81ADB-117C-77F7-0487-FF343B4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1C351-7F8C-C99C-FB20-A213958C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E08FF-3C75-487C-6BF6-E3352F8A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03AD-A6C2-0A52-4AD8-33D2351D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23EF-C807-6235-D557-99019FD2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F4D6-6FED-7D40-DDA6-A632129A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501C8-AA99-2D62-40A2-5BB6B951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3FEF8-729D-F22D-037E-69A7AD06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F5622-3FCE-40EF-141F-8C82A06C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0CB3-9B60-5E7D-FD8F-58547C93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44EC-8752-D4D1-4720-DBF74707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56584-3EAE-8D56-EF95-495997FA1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F4E7-CB9C-E49F-19BC-28F70EEA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F26AA-86B5-40BF-EBE5-0090EB3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9C1-5EBE-43F3-2968-2E82797B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E704-61B7-896F-0BE1-C8129916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44E62-87A9-8BB4-9128-A3148C8F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0A049-AF6C-8320-75E6-502DE6BA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BD0D-E7D1-7F3C-E62D-A0CBC35A6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B5F6-F4BB-6389-14EE-20FEDE5B8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08A8-F3A4-2FE0-6DA8-3A7EE6C7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2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Triangular abstract background">
            <a:extLst>
              <a:ext uri="{FF2B5EF4-FFF2-40B4-BE49-F238E27FC236}">
                <a16:creationId xmlns:a16="http://schemas.microsoft.com/office/drawing/2014/main" id="{19BE47E7-D59E-431D-8943-0C9EFC1FF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2" r="16125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F01A4-A3DF-E612-B7B8-08AECBD4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Custom Bootcamp - 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52C8-6AB1-F1E7-8067-DADF1C2AE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Smriti Ravindran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riangular abstract background">
            <a:extLst>
              <a:ext uri="{FF2B5EF4-FFF2-40B4-BE49-F238E27FC236}">
                <a16:creationId xmlns:a16="http://schemas.microsoft.com/office/drawing/2014/main" id="{36CDE052-C9C6-3908-9B04-976AE55E5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0" t="23391" r="1261"/>
          <a:stretch/>
        </p:blipFill>
        <p:spPr>
          <a:xfrm>
            <a:off x="0" y="-260121"/>
            <a:ext cx="12191977" cy="6857990"/>
          </a:xfrm>
          <a:prstGeom prst="rect">
            <a:avLst/>
          </a:prstGeom>
        </p:spPr>
      </p:pic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821AAB1E-5580-45EA-9A50-F9A58FB61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59" y="456042"/>
            <a:ext cx="9442935" cy="584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17BFF-186B-E221-51DD-1A63A1CD1F08}"/>
              </a:ext>
            </a:extLst>
          </p:cNvPr>
          <p:cNvSpPr txBox="1"/>
          <p:nvPr/>
        </p:nvSpPr>
        <p:spPr>
          <a:xfrm>
            <a:off x="3949262" y="-28151"/>
            <a:ext cx="465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and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64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riangular abstract background">
            <a:extLst>
              <a:ext uri="{FF2B5EF4-FFF2-40B4-BE49-F238E27FC236}">
                <a16:creationId xmlns:a16="http://schemas.microsoft.com/office/drawing/2014/main" id="{1ABCDE94-58B1-A391-396E-715B45201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0" t="23391" r="1261"/>
          <a:stretch/>
        </p:blipFill>
        <p:spPr>
          <a:xfrm>
            <a:off x="23" y="10"/>
            <a:ext cx="12191977" cy="6857990"/>
          </a:xfrm>
          <a:prstGeom prst="rect">
            <a:avLst/>
          </a:prstGeom>
        </p:spPr>
      </p:pic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8285C370-17CF-4FEF-5BC6-D3C371ED7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2" y="737543"/>
            <a:ext cx="9503675" cy="53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riangular abstract background">
            <a:extLst>
              <a:ext uri="{FF2B5EF4-FFF2-40B4-BE49-F238E27FC236}">
                <a16:creationId xmlns:a16="http://schemas.microsoft.com/office/drawing/2014/main" id="{CD974854-69C6-4219-AF57-56F679BB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0" t="23391" r="1261"/>
          <a:stretch/>
        </p:blipFill>
        <p:spPr>
          <a:xfrm>
            <a:off x="23" y="0"/>
            <a:ext cx="12191977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7FB9B-8D0B-2E54-D575-218EC1CC0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3" y="780393"/>
            <a:ext cx="8034107" cy="50213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4A4C07-1531-6410-B234-01A8821CE4D7}"/>
              </a:ext>
            </a:extLst>
          </p:cNvPr>
          <p:cNvSpPr txBox="1"/>
          <p:nvPr/>
        </p:nvSpPr>
        <p:spPr>
          <a:xfrm>
            <a:off x="8743530" y="2782664"/>
            <a:ext cx="317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Deployment of an SQL server using Microsoft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92779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riangular abstract background">
            <a:extLst>
              <a:ext uri="{FF2B5EF4-FFF2-40B4-BE49-F238E27FC236}">
                <a16:creationId xmlns:a16="http://schemas.microsoft.com/office/drawing/2014/main" id="{6B624470-BDB9-CB74-5E4E-FFFC7E22C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0" t="23391" r="1261"/>
          <a:stretch/>
        </p:blipFill>
        <p:spPr>
          <a:xfrm>
            <a:off x="23" y="10"/>
            <a:ext cx="12191977" cy="685799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84B4AD-A122-7AF8-B7A1-C43C472DC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32809" cy="355940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A97159A-95D2-E9F7-EF88-8834893F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340"/>
            <a:ext cx="6898640" cy="4311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FED39-CC53-B6AD-52F2-9F091FF59BA8}"/>
              </a:ext>
            </a:extLst>
          </p:cNvPr>
          <p:cNvSpPr txBox="1"/>
          <p:nvPr/>
        </p:nvSpPr>
        <p:spPr>
          <a:xfrm>
            <a:off x="7882759" y="2309648"/>
            <a:ext cx="3941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Created Tables over the SQL server, inserted different types of attributes and run queries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1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946FC-E579-0BFF-BDF1-950F088D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98BDB9-78B5-5C31-A7D0-FD00BE18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42" y="2673311"/>
            <a:ext cx="6147116" cy="1511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5753F-5453-8018-FA1E-205AB1C23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" y="288763"/>
            <a:ext cx="11729053" cy="62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 Bootcamp - IDA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Bootcamp - IDA</dc:title>
  <dc:creator>Ravindran, Smriti SBOBNG-PTIY/FAD</dc:creator>
  <cp:lastModifiedBy>Ravindran, Smriti SBOBNG-PTIY/FAD</cp:lastModifiedBy>
  <cp:revision>2</cp:revision>
  <dcterms:created xsi:type="dcterms:W3CDTF">2023-09-01T10:38:20Z</dcterms:created>
  <dcterms:modified xsi:type="dcterms:W3CDTF">2023-09-04T01:48:30Z</dcterms:modified>
</cp:coreProperties>
</file>