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3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0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30166-963E-4FA7-BAE1-CDFF17ABC902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A46A5-3C1C-45DE-B366-9C21280BD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28284" y="412694"/>
            <a:ext cx="388417" cy="38032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/>
          <p:cNvSpPr/>
          <p:nvPr/>
        </p:nvSpPr>
        <p:spPr>
          <a:xfrm>
            <a:off x="3114086" y="3065533"/>
            <a:ext cx="388417" cy="38032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肘形连接符 6"/>
          <p:cNvCxnSpPr>
            <a:stCxn id="4" idx="6"/>
            <a:endCxn id="5" idx="4"/>
          </p:cNvCxnSpPr>
          <p:nvPr/>
        </p:nvCxnSpPr>
        <p:spPr>
          <a:xfrm>
            <a:off x="1116701" y="602857"/>
            <a:ext cx="2191594" cy="2843002"/>
          </a:xfrm>
          <a:prstGeom prst="bentConnector4">
            <a:avLst>
              <a:gd name="adj1" fmla="val 45569"/>
              <a:gd name="adj2" fmla="val 108041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4270573" y="412694"/>
            <a:ext cx="388417" cy="38032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6656375" y="3065533"/>
            <a:ext cx="388417" cy="38032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肘形连接符 10"/>
          <p:cNvCxnSpPr>
            <a:stCxn id="9" idx="6"/>
            <a:endCxn id="10" idx="4"/>
          </p:cNvCxnSpPr>
          <p:nvPr/>
        </p:nvCxnSpPr>
        <p:spPr>
          <a:xfrm>
            <a:off x="4658990" y="602857"/>
            <a:ext cx="2191594" cy="2843002"/>
          </a:xfrm>
          <a:prstGeom prst="bentConnector4">
            <a:avLst>
              <a:gd name="adj1" fmla="val 14923"/>
              <a:gd name="adj2" fmla="val 1259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812862" y="412694"/>
            <a:ext cx="388417" cy="380326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椭圆 14"/>
          <p:cNvSpPr/>
          <p:nvPr/>
        </p:nvSpPr>
        <p:spPr>
          <a:xfrm>
            <a:off x="10198664" y="3065533"/>
            <a:ext cx="388417" cy="38032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肘形连接符 15"/>
          <p:cNvCxnSpPr>
            <a:stCxn id="14" idx="6"/>
            <a:endCxn id="15" idx="4"/>
          </p:cNvCxnSpPr>
          <p:nvPr/>
        </p:nvCxnSpPr>
        <p:spPr>
          <a:xfrm>
            <a:off x="8201279" y="602857"/>
            <a:ext cx="2191594" cy="2843002"/>
          </a:xfrm>
          <a:prstGeom prst="bentConnector4">
            <a:avLst>
              <a:gd name="adj1" fmla="val 17138"/>
              <a:gd name="adj2" fmla="val 12597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14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>SMRUCC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I@xieguigang.me</dc:creator>
  <cp:lastModifiedBy>I@xieguigang.me</cp:lastModifiedBy>
  <cp:revision>5</cp:revision>
  <dcterms:created xsi:type="dcterms:W3CDTF">2018-05-01T17:24:44Z</dcterms:created>
  <dcterms:modified xsi:type="dcterms:W3CDTF">2018-05-01T17:27:49Z</dcterms:modified>
</cp:coreProperties>
</file>