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0166-963E-4FA7-BAE1-CDFF17ABC90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A46A5-3C1C-45DE-B366-9C21280B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4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0166-963E-4FA7-BAE1-CDFF17ABC90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A46A5-3C1C-45DE-B366-9C21280B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3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0166-963E-4FA7-BAE1-CDFF17ABC90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A46A5-3C1C-45DE-B366-9C21280B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0166-963E-4FA7-BAE1-CDFF17ABC90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A46A5-3C1C-45DE-B366-9C21280B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8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0166-963E-4FA7-BAE1-CDFF17ABC90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A46A5-3C1C-45DE-B366-9C21280B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0166-963E-4FA7-BAE1-CDFF17ABC90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A46A5-3C1C-45DE-B366-9C21280B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8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0166-963E-4FA7-BAE1-CDFF17ABC90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A46A5-3C1C-45DE-B366-9C21280B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5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0166-963E-4FA7-BAE1-CDFF17ABC90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A46A5-3C1C-45DE-B366-9C21280B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6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0166-963E-4FA7-BAE1-CDFF17ABC90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A46A5-3C1C-45DE-B366-9C21280B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3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0166-963E-4FA7-BAE1-CDFF17ABC90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A46A5-3C1C-45DE-B366-9C21280B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0166-963E-4FA7-BAE1-CDFF17ABC90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A46A5-3C1C-45DE-B366-9C21280B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0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30166-963E-4FA7-BAE1-CDFF17ABC90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A46A5-3C1C-45DE-B366-9C21280B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1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流程图: 接点 26"/>
          <p:cNvSpPr/>
          <p:nvPr/>
        </p:nvSpPr>
        <p:spPr>
          <a:xfrm>
            <a:off x="550258" y="639271"/>
            <a:ext cx="283222" cy="291313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直接箭头连接符 28"/>
          <p:cNvCxnSpPr>
            <a:stCxn id="27" idx="6"/>
            <a:endCxn id="31" idx="2"/>
          </p:cNvCxnSpPr>
          <p:nvPr/>
        </p:nvCxnSpPr>
        <p:spPr>
          <a:xfrm>
            <a:off x="833480" y="784928"/>
            <a:ext cx="3393262" cy="1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接点 30"/>
          <p:cNvSpPr/>
          <p:nvPr/>
        </p:nvSpPr>
        <p:spPr>
          <a:xfrm>
            <a:off x="4226742" y="655455"/>
            <a:ext cx="283222" cy="291313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直接箭头连接符 33"/>
          <p:cNvCxnSpPr>
            <a:stCxn id="31" idx="4"/>
            <a:endCxn id="35" idx="0"/>
          </p:cNvCxnSpPr>
          <p:nvPr/>
        </p:nvCxnSpPr>
        <p:spPr>
          <a:xfrm>
            <a:off x="4368353" y="946768"/>
            <a:ext cx="8765" cy="106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流程图: 接点 34"/>
          <p:cNvSpPr/>
          <p:nvPr/>
        </p:nvSpPr>
        <p:spPr>
          <a:xfrm>
            <a:off x="4235507" y="2014242"/>
            <a:ext cx="283222" cy="291313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流程图: 接点 35"/>
          <p:cNvSpPr/>
          <p:nvPr/>
        </p:nvSpPr>
        <p:spPr>
          <a:xfrm>
            <a:off x="2548993" y="3097901"/>
            <a:ext cx="283222" cy="291313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直接箭头连接符 36"/>
          <p:cNvCxnSpPr>
            <a:stCxn id="36" idx="6"/>
            <a:endCxn id="38" idx="2"/>
          </p:cNvCxnSpPr>
          <p:nvPr/>
        </p:nvCxnSpPr>
        <p:spPr>
          <a:xfrm flipV="1">
            <a:off x="2832215" y="3243557"/>
            <a:ext cx="16089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接点 37"/>
          <p:cNvSpPr/>
          <p:nvPr/>
        </p:nvSpPr>
        <p:spPr>
          <a:xfrm>
            <a:off x="4441179" y="3097900"/>
            <a:ext cx="283222" cy="291313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流程图: 接点 42"/>
          <p:cNvSpPr/>
          <p:nvPr/>
        </p:nvSpPr>
        <p:spPr>
          <a:xfrm>
            <a:off x="2548993" y="2014243"/>
            <a:ext cx="283222" cy="291313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直接箭头连接符 43"/>
          <p:cNvCxnSpPr>
            <a:stCxn id="35" idx="2"/>
            <a:endCxn id="43" idx="6"/>
          </p:cNvCxnSpPr>
          <p:nvPr/>
        </p:nvCxnSpPr>
        <p:spPr>
          <a:xfrm flipH="1">
            <a:off x="2832215" y="2159899"/>
            <a:ext cx="14032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3" idx="4"/>
            <a:endCxn id="36" idx="0"/>
          </p:cNvCxnSpPr>
          <p:nvPr/>
        </p:nvCxnSpPr>
        <p:spPr>
          <a:xfrm>
            <a:off x="2690604" y="2305556"/>
            <a:ext cx="0" cy="79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114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>SMRUCC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I@xieguigang.me</dc:creator>
  <cp:lastModifiedBy>I@xieguigang.me</cp:lastModifiedBy>
  <cp:revision>8</cp:revision>
  <dcterms:created xsi:type="dcterms:W3CDTF">2018-05-01T17:24:44Z</dcterms:created>
  <dcterms:modified xsi:type="dcterms:W3CDTF">2018-05-01T18:10:28Z</dcterms:modified>
</cp:coreProperties>
</file>