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63EDA98-CA8D-4294-94AF-BC11926D1DF2}"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3E6FD030-E08D-4A4B-B030-8EFA81CFBEFD}"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2. </a:t>
            </a:r>
            <a:r>
              <a:rPr lang="en-US" altLang="en-US">
                <a:latin typeface="Arial" pitchFamily="34" charset="0"/>
                <a:ea typeface="Arial" pitchFamily="34" charset="0"/>
              </a:rPr>
              <a:t>Performance assessment of the TI tools using the scRNAseq datasets with various topologies. The trajectories inferred by VeTra, CellRank, FateID and Slingshot using the scRNAseq data for (A) pancreatic development, (B) chromaffin and sympathoblasts development, (C) cell cycle and (D) hippocampus development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Press.This is an Open Access article distributed under the terms of the Creative Commons Attribution Non-Commercial License (https://creativecommons.org/licenses/by-nc/4.0/), which permits non-commercial re-use, distribution, and reproduction in any medium, provided the original work is properly cited. For commercial re-use, please contact journals.permissions@oup.com</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B98A72C-9457-40C4-8B32-CA496137054A}"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ab36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Volume 37, Issue 20, 15 October 2021, Pages 3509–3513, </a:t>
            </a:r>
            <a:r>
              <a:rPr lang="en-US" altLang="en-US" sz="1000">
                <a:solidFill>
                  <a:srgbClr val="333333"/>
                </a:solidFill>
                <a:hlinkClick r:id="rId3"/>
              </a:rPr>
              <a:t>https://doi.org/10.1093/bioinformatics/btab364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2. </a:t>
            </a:r>
            <a:r>
              <a:rPr lang="en-US" altLang="en-US" b="0"/>
              <a:t>Performance assessment of the TI tools using the scRNAseq datasets with various topologies. The trajectories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133600" y="1371600"/>
            <a:ext cx="4873205"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2. Performance assessment of the TI tools using the scRNAseq datasets with various topologies. The trajectories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2022-02-24T12:47:28Z</dcterms:modified>
</cp:coreProperties>
</file>