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17CAE1AB-245A-4CE0-BFFE-BC9D411E5C74}"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0277AA8-74E7-441D-88C9-899571F9B86C}"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 3. </a:t>
            </a:r>
            <a:r>
              <a:rPr lang="en-US" altLang="en-US">
                <a:latin typeface="Arial" pitchFamily="34" charset="0"/>
                <a:ea typeface="Arial" pitchFamily="34" charset="0"/>
              </a:rPr>
              <a:t>Key regulators for each trajectory identified by VeTra. (A) The key regulators identified from the trajectories for ductal, alpha and beta cell development. (B) The key regulators identified from the five developmental trajectories in mouse hippocampus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2021. Published by Oxford University Press.This is an Open Access article distributed under the terms of the Creative Commons Attribution Non-Commercial License (https://creativecommons.org/licenses/by-nc/4.0/), which permits non-commercial re-use, distribution, and reproduction in any medium, provided the original work is properly cited. For commercial re-use, please contact journals.permissions@oup.com</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4F9D1151-DF2E-4AB7-9E4C-D5BE71BD7E90}"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bioinformatics/btab364"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Bioinformatics</a:t>
            </a:r>
            <a:r>
              <a:rPr lang="en-US" altLang="en-US" sz="1000">
                <a:solidFill>
                  <a:srgbClr val="333333"/>
                </a:solidFill>
              </a:rPr>
              <a:t>, Volume 37, Issue 20, 15 October 2021, Pages 3509–3513, </a:t>
            </a:r>
            <a:r>
              <a:rPr lang="en-US" altLang="en-US" sz="1000">
                <a:solidFill>
                  <a:srgbClr val="333333"/>
                </a:solidFill>
                <a:hlinkClick r:id="rId3"/>
              </a:rPr>
              <a:t>https://doi.org/10.1093/bioinformatics/btab364</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 3. </a:t>
            </a:r>
            <a:r>
              <a:rPr lang="en-US" altLang="en-US" b="0"/>
              <a:t>Key regulators for each trajectory identified by VeTra. (A) The key regulators identified from the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2476500" y="1371600"/>
            <a:ext cx="4180469"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 3. Key regulators for each trajectory identified by VeTra. (A) The key regulators identified from the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2022-02-24T12:47:32Z</dcterms:modified>
</cp:coreProperties>
</file>