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90067484-06CA-45D2-85BD-C93038ACE853}"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4C6FD62A-74AA-48FA-BC7A-C39409CDFF7E}"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 1. </a:t>
            </a:r>
            <a:r>
              <a:rPr lang="en-US" altLang="en-US">
                <a:latin typeface="Arial" pitchFamily="34" charset="0"/>
                <a:ea typeface="Arial" pitchFamily="34" charset="0"/>
              </a:rPr>
              <a:t>VeTra reconstructs single-cell trajectories for multiple cell lineages. (A) A 2D embedding plot using the scRNAseq for pancreatic development. (B) Cosine similarity to search for the neighboring cells with similar direction. cos1 finds the vectors with similar direction and cos2 identifies the cell to transit from a cell. (C) The directed graph obtained by applying cosine similarity. (D) The WCCs obtained using all possible paths. (E) The grouped WCCs using a hierarchical clustering algorithm. (F) The pseudo-time for each lineage identified by VeTra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2021. Published by Oxford University Press.This is an Open Access article distributed under the terms of the Creative Commons Attribution Non-Commercial License (https://creativecommons.org/licenses/by-nc/4.0/), which permits non-commercial re-use, distribution, and reproduction in any medium, provided the original work is properly cited. For commercial re-use, please contact journals.permissions@oup.com</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845D2B37-4879-4357-AD20-7DE2194AB070}"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bioinformatics/btab364"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Bioinformatics</a:t>
            </a:r>
            <a:r>
              <a:rPr lang="en-US" altLang="en-US" sz="1000">
                <a:solidFill>
                  <a:srgbClr val="333333"/>
                </a:solidFill>
              </a:rPr>
              <a:t>, Volume 37, Issue 20, 15 October 2021, Pages 3509–3513, </a:t>
            </a:r>
            <a:r>
              <a:rPr lang="en-US" altLang="en-US" sz="1000">
                <a:solidFill>
                  <a:srgbClr val="333333"/>
                </a:solidFill>
                <a:hlinkClick r:id="rId3"/>
              </a:rPr>
              <a:t>https://doi.org/10.1093/bioinformatics/btab364</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 1. </a:t>
            </a:r>
            <a:r>
              <a:rPr lang="en-US" altLang="en-US" b="0"/>
              <a:t>VeTra reconstructs single-cell trajectories for multiple cell lineages. (A) A 2D embedding plot using the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701800" y="1371600"/>
            <a:ext cx="5746017"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 1. VeTra reconstructs single-cell trajectories for multiple cell lineages. (A) A 2D embedding plot using the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2022-02-24T12:47:22Z</dcterms:modified>
</cp:coreProperties>
</file>