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F8-47D2-9177-C5C1DAC9FF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F8-47D2-9177-C5C1DAC9FF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F8-47D2-9177-C5C1DAC9FF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259200"/>
        <c:axId val="86260736"/>
      </c:lineChart>
      <c:catAx>
        <c:axId val="862592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6260736"/>
        <c:crosses val="autoZero"/>
        <c:auto val="1"/>
        <c:lblAlgn val="ctr"/>
        <c:lblOffset val="100"/>
        <c:noMultiLvlLbl val="0"/>
      </c:catAx>
      <c:valAx>
        <c:axId val="862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A74B-3207-41F2-A7F9-918920AF009A}" type="doc">
      <dgm:prSet loTypeId="urn:microsoft.com/office/officeart/2005/8/layout/gear1" loCatId="relationship" qsTypeId="urn:microsoft.com/office/officeart/2005/8/quickstyle/simple3" qsCatId="simple" csTypeId="urn:microsoft.com/office/officeart/2005/8/colors/accent1_2" csCatId="accent1" phldr="1"/>
      <dgm:spPr/>
    </dgm:pt>
    <dgm:pt modelId="{D7B649F2-8378-47E6-A9D8-DD31959033C9}">
      <dgm:prSet phldrT="[文本]"/>
      <dgm:spPr/>
      <dgm:t>
        <a:bodyPr/>
        <a:lstStyle/>
        <a:p>
          <a:r>
            <a:rPr lang="en-US" altLang="zh-CN" dirty="0" smtClean="0"/>
            <a:t>Engine</a:t>
          </a:r>
          <a:endParaRPr lang="zh-CN" altLang="en-US" dirty="0"/>
        </a:p>
      </dgm:t>
    </dgm:pt>
    <dgm:pt modelId="{BD12CF64-705E-4C6C-AD91-8093017CD9AC}" type="par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430739F-F6A0-4039-8437-A3BC162D970A}" type="sib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FCAD859-3C04-4F6C-BDA1-0E59AE7CAC44}">
      <dgm:prSet phldrT="[文本]" phldr="1"/>
      <dgm:spPr/>
      <dgm:t>
        <a:bodyPr/>
        <a:lstStyle/>
        <a:p>
          <a:endParaRPr lang="zh-CN" altLang="en-US" dirty="0"/>
        </a:p>
      </dgm:t>
    </dgm:pt>
    <dgm:pt modelId="{63677669-3B55-462B-9C56-668629A971C8}" type="par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C2ED0C1F-E7F8-4EAB-9609-2BF403F8E4DA}" type="sib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3D52C528-695A-401E-8D40-17DCF899F0EF}">
      <dgm:prSet phldrT="[文本]" phldr="1"/>
      <dgm:spPr/>
      <dgm:t>
        <a:bodyPr/>
        <a:lstStyle/>
        <a:p>
          <a:endParaRPr lang="zh-CN" altLang="en-US"/>
        </a:p>
      </dgm:t>
    </dgm:pt>
    <dgm:pt modelId="{E61A879E-7F00-4D2F-9D49-AA4A273997EA}" type="par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A13E864-A3B8-40E8-B530-F80D33619F05}" type="sib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B450953-7138-49FE-B7D7-7A75131F8BDB}" type="pres">
      <dgm:prSet presAssocID="{2A13A74B-3207-41F2-A7F9-918920AF00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5C8CAC-60F8-47FA-815D-CBD5599D69AA}" type="pres">
      <dgm:prSet presAssocID="{D7B649F2-8378-47E6-A9D8-DD31959033C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DABE7-A49C-46BC-B73C-E5FF411B9731}" type="pres">
      <dgm:prSet presAssocID="{D7B649F2-8378-47E6-A9D8-DD31959033C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A4F96FE-E6D4-47D5-B9FF-A27CC787A6B1}" type="pres">
      <dgm:prSet presAssocID="{D7B649F2-8378-47E6-A9D8-DD31959033C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01E522F8-1614-4371-8917-C2FA08E70C51}" type="pres">
      <dgm:prSet presAssocID="{6FCAD859-3C04-4F6C-BDA1-0E59AE7CAC4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4E6FB-BB0D-457F-AE0C-A87627BF0B20}" type="pres">
      <dgm:prSet presAssocID="{6FCAD859-3C04-4F6C-BDA1-0E59AE7CAC44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26F00889-AF9B-4BE4-AE99-5C3B06CD92A2}" type="pres">
      <dgm:prSet presAssocID="{6FCAD859-3C04-4F6C-BDA1-0E59AE7CAC44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B67B6B7-4433-4529-83E3-ADDC080DEEED}" type="pres">
      <dgm:prSet presAssocID="{3D52C528-695A-401E-8D40-17DCF899F0EF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A20D547-D17F-4981-BA45-73D9C8D10026}" type="pres">
      <dgm:prSet presAssocID="{3D52C528-695A-401E-8D40-17DCF899F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9038A-2239-4E55-B725-833B5006024B}" type="pres">
      <dgm:prSet presAssocID="{3D52C528-695A-401E-8D40-17DCF899F0EF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41B61EA-5B78-4A2A-8E14-B303204461EB}" type="pres">
      <dgm:prSet presAssocID="{3D52C528-695A-401E-8D40-17DCF899F0EF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A62D8777-3F36-4BA1-9BC5-8B8F940762D8}" type="pres">
      <dgm:prSet presAssocID="{6430739F-F6A0-4039-8437-A3BC162D970A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7C991A4-407F-4A17-A1DB-D8427B1BAC27}" type="pres">
      <dgm:prSet presAssocID="{C2ED0C1F-E7F8-4EAB-9609-2BF403F8E4DA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3DC58179-06A7-4978-91BF-9F43B0A94AA5}" type="pres">
      <dgm:prSet presAssocID="{8A13E864-A3B8-40E8-B530-F80D33619F05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BEB61F4-629D-4B3E-B320-3B9FC606DC2A}" type="presOf" srcId="{C2ED0C1F-E7F8-4EAB-9609-2BF403F8E4DA}" destId="{07C991A4-407F-4A17-A1DB-D8427B1BAC27}" srcOrd="0" destOrd="0" presId="urn:microsoft.com/office/officeart/2005/8/layout/gear1"/>
    <dgm:cxn modelId="{4E607CC7-2E74-4DF0-9ED5-BEBB0719D683}" type="presOf" srcId="{3D52C528-695A-401E-8D40-17DCF899F0EF}" destId="{F41B61EA-5B78-4A2A-8E14-B303204461EB}" srcOrd="3" destOrd="0" presId="urn:microsoft.com/office/officeart/2005/8/layout/gear1"/>
    <dgm:cxn modelId="{870A8E85-9C1B-4FB9-AE83-FFB1D54318BA}" srcId="{2A13A74B-3207-41F2-A7F9-918920AF009A}" destId="{D7B649F2-8378-47E6-A9D8-DD31959033C9}" srcOrd="0" destOrd="0" parTransId="{BD12CF64-705E-4C6C-AD91-8093017CD9AC}" sibTransId="{6430739F-F6A0-4039-8437-A3BC162D970A}"/>
    <dgm:cxn modelId="{4991DC46-6A1F-4B5B-848F-501959557810}" type="presOf" srcId="{D7B649F2-8378-47E6-A9D8-DD31959033C9}" destId="{8A4F96FE-E6D4-47D5-B9FF-A27CC787A6B1}" srcOrd="2" destOrd="0" presId="urn:microsoft.com/office/officeart/2005/8/layout/gear1"/>
    <dgm:cxn modelId="{ED1CB6E3-6F83-4D91-A4CC-EA1E4EFF0006}" type="presOf" srcId="{3D52C528-695A-401E-8D40-17DCF899F0EF}" destId="{9B67B6B7-4433-4529-83E3-ADDC080DEEED}" srcOrd="0" destOrd="0" presId="urn:microsoft.com/office/officeart/2005/8/layout/gear1"/>
    <dgm:cxn modelId="{79E9B777-D5DA-48A6-BC69-72B2C1D1F11D}" type="presOf" srcId="{3D52C528-695A-401E-8D40-17DCF899F0EF}" destId="{6A20D547-D17F-4981-BA45-73D9C8D10026}" srcOrd="1" destOrd="0" presId="urn:microsoft.com/office/officeart/2005/8/layout/gear1"/>
    <dgm:cxn modelId="{A1E48F50-699C-4CB3-BCB9-F1727DDE7D56}" type="presOf" srcId="{2A13A74B-3207-41F2-A7F9-918920AF009A}" destId="{8B450953-7138-49FE-B7D7-7A75131F8BDB}" srcOrd="0" destOrd="0" presId="urn:microsoft.com/office/officeart/2005/8/layout/gear1"/>
    <dgm:cxn modelId="{318360A6-2715-4AF7-BBE3-3C71026746B1}" srcId="{2A13A74B-3207-41F2-A7F9-918920AF009A}" destId="{3D52C528-695A-401E-8D40-17DCF899F0EF}" srcOrd="2" destOrd="0" parTransId="{E61A879E-7F00-4D2F-9D49-AA4A273997EA}" sibTransId="{8A13E864-A3B8-40E8-B530-F80D33619F05}"/>
    <dgm:cxn modelId="{34FD8A2D-918B-4D50-9276-E17D18BD49DD}" type="presOf" srcId="{6FCAD859-3C04-4F6C-BDA1-0E59AE7CAC44}" destId="{01E522F8-1614-4371-8917-C2FA08E70C51}" srcOrd="0" destOrd="0" presId="urn:microsoft.com/office/officeart/2005/8/layout/gear1"/>
    <dgm:cxn modelId="{01B3AB2B-65B4-4A9C-A3FA-861A7FA830B3}" type="presOf" srcId="{3D52C528-695A-401E-8D40-17DCF899F0EF}" destId="{9709038A-2239-4E55-B725-833B5006024B}" srcOrd="2" destOrd="0" presId="urn:microsoft.com/office/officeart/2005/8/layout/gear1"/>
    <dgm:cxn modelId="{D66239D1-D9B0-41B9-BBEB-69B8C386CA24}" type="presOf" srcId="{8A13E864-A3B8-40E8-B530-F80D33619F05}" destId="{3DC58179-06A7-4978-91BF-9F43B0A94AA5}" srcOrd="0" destOrd="0" presId="urn:microsoft.com/office/officeart/2005/8/layout/gear1"/>
    <dgm:cxn modelId="{7C2F3A00-A2AA-475D-9083-4A4DF653BD09}" type="presOf" srcId="{D7B649F2-8378-47E6-A9D8-DD31959033C9}" destId="{125C8CAC-60F8-47FA-815D-CBD5599D69AA}" srcOrd="0" destOrd="0" presId="urn:microsoft.com/office/officeart/2005/8/layout/gear1"/>
    <dgm:cxn modelId="{775829C0-00B9-4A8B-914B-1AFD8D6FA17A}" type="presOf" srcId="{6FCAD859-3C04-4F6C-BDA1-0E59AE7CAC44}" destId="{26F00889-AF9B-4BE4-AE99-5C3B06CD92A2}" srcOrd="2" destOrd="0" presId="urn:microsoft.com/office/officeart/2005/8/layout/gear1"/>
    <dgm:cxn modelId="{B7DD4569-4269-4F63-86FE-055F82E9D84B}" type="presOf" srcId="{6FCAD859-3C04-4F6C-BDA1-0E59AE7CAC44}" destId="{9D74E6FB-BB0D-457F-AE0C-A87627BF0B20}" srcOrd="1" destOrd="0" presId="urn:microsoft.com/office/officeart/2005/8/layout/gear1"/>
    <dgm:cxn modelId="{7A841D72-04F8-4B16-9B68-2063A5DDB4D5}" type="presOf" srcId="{D7B649F2-8378-47E6-A9D8-DD31959033C9}" destId="{39DDABE7-A49C-46BC-B73C-E5FF411B9731}" srcOrd="1" destOrd="0" presId="urn:microsoft.com/office/officeart/2005/8/layout/gear1"/>
    <dgm:cxn modelId="{35F2341C-6F40-4EF2-8E80-8A2B3FB66965}" type="presOf" srcId="{6430739F-F6A0-4039-8437-A3BC162D970A}" destId="{A62D8777-3F36-4BA1-9BC5-8B8F940762D8}" srcOrd="0" destOrd="0" presId="urn:microsoft.com/office/officeart/2005/8/layout/gear1"/>
    <dgm:cxn modelId="{5114E373-957C-498C-8485-A2DBF24B4FBE}" srcId="{2A13A74B-3207-41F2-A7F9-918920AF009A}" destId="{6FCAD859-3C04-4F6C-BDA1-0E59AE7CAC44}" srcOrd="1" destOrd="0" parTransId="{63677669-3B55-462B-9C56-668629A971C8}" sibTransId="{C2ED0C1F-E7F8-4EAB-9609-2BF403F8E4DA}"/>
    <dgm:cxn modelId="{FF2FA62D-D829-4861-9C5B-085EA496544C}" type="presParOf" srcId="{8B450953-7138-49FE-B7D7-7A75131F8BDB}" destId="{125C8CAC-60F8-47FA-815D-CBD5599D69AA}" srcOrd="0" destOrd="0" presId="urn:microsoft.com/office/officeart/2005/8/layout/gear1"/>
    <dgm:cxn modelId="{000020E2-FCC7-4C0F-B731-BE3EB47A9E33}" type="presParOf" srcId="{8B450953-7138-49FE-B7D7-7A75131F8BDB}" destId="{39DDABE7-A49C-46BC-B73C-E5FF411B9731}" srcOrd="1" destOrd="0" presId="urn:microsoft.com/office/officeart/2005/8/layout/gear1"/>
    <dgm:cxn modelId="{0F1A1F16-E55E-41D4-A3D2-F429D230396A}" type="presParOf" srcId="{8B450953-7138-49FE-B7D7-7A75131F8BDB}" destId="{8A4F96FE-E6D4-47D5-B9FF-A27CC787A6B1}" srcOrd="2" destOrd="0" presId="urn:microsoft.com/office/officeart/2005/8/layout/gear1"/>
    <dgm:cxn modelId="{BDB51AED-909D-4EDB-9DEF-2CA9B2D21534}" type="presParOf" srcId="{8B450953-7138-49FE-B7D7-7A75131F8BDB}" destId="{01E522F8-1614-4371-8917-C2FA08E70C51}" srcOrd="3" destOrd="0" presId="urn:microsoft.com/office/officeart/2005/8/layout/gear1"/>
    <dgm:cxn modelId="{D9ABAB01-12A3-4919-9450-B258B44B4237}" type="presParOf" srcId="{8B450953-7138-49FE-B7D7-7A75131F8BDB}" destId="{9D74E6FB-BB0D-457F-AE0C-A87627BF0B20}" srcOrd="4" destOrd="0" presId="urn:microsoft.com/office/officeart/2005/8/layout/gear1"/>
    <dgm:cxn modelId="{2B63A3A4-30AD-4689-9D32-4007389B00A6}" type="presParOf" srcId="{8B450953-7138-49FE-B7D7-7A75131F8BDB}" destId="{26F00889-AF9B-4BE4-AE99-5C3B06CD92A2}" srcOrd="5" destOrd="0" presId="urn:microsoft.com/office/officeart/2005/8/layout/gear1"/>
    <dgm:cxn modelId="{48B53844-5FB1-48CC-9788-F491531BDFB1}" type="presParOf" srcId="{8B450953-7138-49FE-B7D7-7A75131F8BDB}" destId="{9B67B6B7-4433-4529-83E3-ADDC080DEEED}" srcOrd="6" destOrd="0" presId="urn:microsoft.com/office/officeart/2005/8/layout/gear1"/>
    <dgm:cxn modelId="{8771D73A-2575-429F-956F-6020D7BC327B}" type="presParOf" srcId="{8B450953-7138-49FE-B7D7-7A75131F8BDB}" destId="{6A20D547-D17F-4981-BA45-73D9C8D10026}" srcOrd="7" destOrd="0" presId="urn:microsoft.com/office/officeart/2005/8/layout/gear1"/>
    <dgm:cxn modelId="{46A4B42A-BEB1-4331-8276-7828C0905877}" type="presParOf" srcId="{8B450953-7138-49FE-B7D7-7A75131F8BDB}" destId="{9709038A-2239-4E55-B725-833B5006024B}" srcOrd="8" destOrd="0" presId="urn:microsoft.com/office/officeart/2005/8/layout/gear1"/>
    <dgm:cxn modelId="{F77F28A2-B1F7-4788-83C4-E74C5383BEBD}" type="presParOf" srcId="{8B450953-7138-49FE-B7D7-7A75131F8BDB}" destId="{F41B61EA-5B78-4A2A-8E14-B303204461EB}" srcOrd="9" destOrd="0" presId="urn:microsoft.com/office/officeart/2005/8/layout/gear1"/>
    <dgm:cxn modelId="{0C1D9EE1-8709-4BF2-919F-C17DEF26434D}" type="presParOf" srcId="{8B450953-7138-49FE-B7D7-7A75131F8BDB}" destId="{A62D8777-3F36-4BA1-9BC5-8B8F940762D8}" srcOrd="10" destOrd="0" presId="urn:microsoft.com/office/officeart/2005/8/layout/gear1"/>
    <dgm:cxn modelId="{B1062EF4-5F23-4EA0-898F-8F9AB7A02F48}" type="presParOf" srcId="{8B450953-7138-49FE-B7D7-7A75131F8BDB}" destId="{07C991A4-407F-4A17-A1DB-D8427B1BAC27}" srcOrd="11" destOrd="0" presId="urn:microsoft.com/office/officeart/2005/8/layout/gear1"/>
    <dgm:cxn modelId="{F42D5935-2EC5-4C71-87E7-8880CA57C450}" type="presParOf" srcId="{8B450953-7138-49FE-B7D7-7A75131F8BDB}" destId="{3DC58179-06A7-4978-91BF-9F43B0A94A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8CAC-60F8-47FA-815D-CBD5599D69AA}">
      <dsp:nvSpPr>
        <dsp:cNvPr id="0" name=""/>
        <dsp:cNvSpPr/>
      </dsp:nvSpPr>
      <dsp:spPr>
        <a:xfrm>
          <a:off x="2505973" y="1520965"/>
          <a:ext cx="1858958" cy="185895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Engine</a:t>
          </a:r>
          <a:endParaRPr lang="zh-CN" altLang="en-US" sz="2900" kern="1200" dirty="0"/>
        </a:p>
      </dsp:txBody>
      <dsp:txXfrm>
        <a:off x="2879706" y="1956417"/>
        <a:ext cx="1111492" cy="955543"/>
      </dsp:txXfrm>
    </dsp:sp>
    <dsp:sp modelId="{01E522F8-1614-4371-8917-C2FA08E70C51}">
      <dsp:nvSpPr>
        <dsp:cNvPr id="0" name=""/>
        <dsp:cNvSpPr/>
      </dsp:nvSpPr>
      <dsp:spPr>
        <a:xfrm>
          <a:off x="1424397" y="1081575"/>
          <a:ext cx="1351969" cy="13519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764759" y="1423994"/>
        <a:ext cx="671245" cy="667131"/>
      </dsp:txXfrm>
    </dsp:sp>
    <dsp:sp modelId="{9B67B6B7-4433-4529-83E3-ADDC080DEEED}">
      <dsp:nvSpPr>
        <dsp:cNvPr id="0" name=""/>
        <dsp:cNvSpPr/>
      </dsp:nvSpPr>
      <dsp:spPr>
        <a:xfrm rot="20700000">
          <a:off x="2181638" y="148854"/>
          <a:ext cx="1324654" cy="1324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-20700000">
        <a:off x="2472174" y="439390"/>
        <a:ext cx="743583" cy="743583"/>
      </dsp:txXfrm>
    </dsp:sp>
    <dsp:sp modelId="{A62D8777-3F36-4BA1-9BC5-8B8F940762D8}">
      <dsp:nvSpPr>
        <dsp:cNvPr id="0" name=""/>
        <dsp:cNvSpPr/>
      </dsp:nvSpPr>
      <dsp:spPr>
        <a:xfrm>
          <a:off x="2354297" y="1245385"/>
          <a:ext cx="2379466" cy="2379466"/>
        </a:xfrm>
        <a:prstGeom prst="circularArrow">
          <a:avLst>
            <a:gd name="adj1" fmla="val 4688"/>
            <a:gd name="adj2" fmla="val 299029"/>
            <a:gd name="adj3" fmla="val 2493100"/>
            <a:gd name="adj4" fmla="val 1591188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C991A4-407F-4A17-A1DB-D8427B1BAC27}">
      <dsp:nvSpPr>
        <dsp:cNvPr id="0" name=""/>
        <dsp:cNvSpPr/>
      </dsp:nvSpPr>
      <dsp:spPr>
        <a:xfrm>
          <a:off x="1184966" y="785930"/>
          <a:ext cx="1728831" cy="17288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8179-06A7-4978-91BF-9F43B0A94AA5}">
      <dsp:nvSpPr>
        <dsp:cNvPr id="0" name=""/>
        <dsp:cNvSpPr/>
      </dsp:nvSpPr>
      <dsp:spPr>
        <a:xfrm>
          <a:off x="1875232" y="-137799"/>
          <a:ext cx="1864028" cy="18640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0109" y="188640"/>
            <a:ext cx="9343798" cy="6575660"/>
            <a:chOff x="290109" y="188640"/>
            <a:chExt cx="9343798" cy="6575660"/>
          </a:xfrm>
        </p:grpSpPr>
        <p:sp>
          <p:nvSpPr>
            <p:cNvPr id="4" name="圆柱形 3"/>
            <p:cNvSpPr/>
            <p:nvPr/>
          </p:nvSpPr>
          <p:spPr>
            <a:xfrm>
              <a:off x="323528" y="463104"/>
              <a:ext cx="1224136" cy="1584176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SBML</a:t>
              </a:r>
              <a:endParaRPr lang="zh-CN" altLang="en-US" dirty="0"/>
            </a:p>
          </p:txBody>
        </p:sp>
        <p:sp>
          <p:nvSpPr>
            <p:cNvPr id="5" name="流程图: 多文档 4"/>
            <p:cNvSpPr/>
            <p:nvPr/>
          </p:nvSpPr>
          <p:spPr>
            <a:xfrm>
              <a:off x="3059832" y="1598272"/>
              <a:ext cx="2160240" cy="1164913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GCMarkupLanguage</a:t>
              </a:r>
              <a:endParaRPr lang="zh-CN" altLang="en-US" sz="1600" dirty="0"/>
            </a:p>
          </p:txBody>
        </p:sp>
        <p:sp>
          <p:nvSpPr>
            <p:cNvPr id="6" name="流程图: 多文档 5"/>
            <p:cNvSpPr/>
            <p:nvPr/>
          </p:nvSpPr>
          <p:spPr>
            <a:xfrm>
              <a:off x="3059832" y="290919"/>
              <a:ext cx="2160240" cy="1079051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GCTabular</a:t>
              </a:r>
              <a:endParaRPr lang="zh-CN" altLang="en-US" sz="1600" dirty="0"/>
            </a:p>
          </p:txBody>
        </p:sp>
        <p:sp>
          <p:nvSpPr>
            <p:cNvPr id="7" name="右箭头 6"/>
            <p:cNvSpPr/>
            <p:nvPr/>
          </p:nvSpPr>
          <p:spPr>
            <a:xfrm rot="20615388">
              <a:off x="1723999" y="728270"/>
              <a:ext cx="122575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2730367">
              <a:off x="1668254" y="1730370"/>
              <a:ext cx="143371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6184" y="23938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Build model</a:t>
              </a:r>
              <a:endParaRPr lang="zh-CN" altLang="en-US" dirty="0"/>
            </a:p>
          </p:txBody>
        </p:sp>
        <p:sp>
          <p:nvSpPr>
            <p:cNvPr id="10" name="圆柱形 9"/>
            <p:cNvSpPr/>
            <p:nvPr/>
          </p:nvSpPr>
          <p:spPr>
            <a:xfrm>
              <a:off x="323528" y="3022260"/>
              <a:ext cx="1224136" cy="1414852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RegPrecise</a:t>
              </a:r>
              <a:endParaRPr lang="zh-CN" altLang="en-US" dirty="0"/>
            </a:p>
          </p:txBody>
        </p:sp>
        <p:sp>
          <p:nvSpPr>
            <p:cNvPr id="11" name="加号 10"/>
            <p:cNvSpPr/>
            <p:nvPr/>
          </p:nvSpPr>
          <p:spPr>
            <a:xfrm>
              <a:off x="290109" y="2132856"/>
              <a:ext cx="792088" cy="796975"/>
            </a:xfrm>
            <a:prstGeom prst="mathPlu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图示 11"/>
            <p:cNvGraphicFramePr/>
            <p:nvPr>
              <p:extLst>
                <p:ext uri="{D42A27DB-BD31-4B8C-83A1-F6EECF244321}">
                  <p14:modId xmlns:p14="http://schemas.microsoft.com/office/powerpoint/2010/main" val="467582366"/>
                </p:ext>
              </p:extLst>
            </p:nvPr>
          </p:nvGraphicFramePr>
          <p:xfrm>
            <a:off x="4283968" y="188640"/>
            <a:ext cx="5349939" cy="33799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下箭头 12"/>
            <p:cNvSpPr/>
            <p:nvPr/>
          </p:nvSpPr>
          <p:spPr>
            <a:xfrm>
              <a:off x="7380312" y="3747363"/>
              <a:ext cx="864096" cy="11211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磁盘 1"/>
            <p:cNvSpPr/>
            <p:nvPr/>
          </p:nvSpPr>
          <p:spPr>
            <a:xfrm>
              <a:off x="7092280" y="5013176"/>
              <a:ext cx="1584176" cy="108012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Expression Data</a:t>
              </a:r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79346" y="393862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output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5400000">
              <a:off x="5708656" y="4776620"/>
              <a:ext cx="864096" cy="15532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4204257060"/>
                </p:ext>
              </p:extLst>
            </p:nvPr>
          </p:nvGraphicFramePr>
          <p:xfrm>
            <a:off x="1669806" y="4437112"/>
            <a:ext cx="3718855" cy="23271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39570" y="5908630"/>
              <a:ext cx="915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analysis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2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33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Administrator</cp:lastModifiedBy>
  <cp:revision>20</cp:revision>
  <dcterms:created xsi:type="dcterms:W3CDTF">2018-09-25T08:44:37Z</dcterms:created>
  <dcterms:modified xsi:type="dcterms:W3CDTF">2018-10-07T06:09:41Z</dcterms:modified>
</cp:coreProperties>
</file>