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8-47D2-9177-C5C1DAC9FF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F8-47D2-9177-C5C1DAC9FF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F8-47D2-9177-C5C1DAC9FF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259200"/>
        <c:axId val="86260736"/>
      </c:lineChart>
      <c:catAx>
        <c:axId val="862592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6260736"/>
        <c:crosses val="autoZero"/>
        <c:auto val="1"/>
        <c:lblAlgn val="ctr"/>
        <c:lblOffset val="100"/>
        <c:noMultiLvlLbl val="0"/>
      </c:catAx>
      <c:valAx>
        <c:axId val="862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 dirty="0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DABE7-A49C-46BC-B73C-E5FF411B9731}" type="pres">
      <dgm:prSet presAssocID="{D7B649F2-8378-47E6-A9D8-DD31959033C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A4F96FE-E6D4-47D5-B9FF-A27CC787A6B1}" type="pres">
      <dgm:prSet presAssocID="{D7B649F2-8378-47E6-A9D8-DD31959033C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4E6FB-BB0D-457F-AE0C-A87627BF0B20}" type="pres">
      <dgm:prSet presAssocID="{6FCAD859-3C04-4F6C-BDA1-0E59AE7CAC4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26F00889-AF9B-4BE4-AE99-5C3B06CD92A2}" type="pres">
      <dgm:prSet presAssocID="{6FCAD859-3C04-4F6C-BDA1-0E59AE7CAC4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B67B6B7-4433-4529-83E3-ADDC080DEEED}" type="pres">
      <dgm:prSet presAssocID="{3D52C528-695A-401E-8D40-17DCF899F0E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9038A-2239-4E55-B725-833B5006024B}" type="pres">
      <dgm:prSet presAssocID="{3D52C528-695A-401E-8D40-17DCF899F0E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41B61EA-5B78-4A2A-8E14-B303204461EB}" type="pres">
      <dgm:prSet presAssocID="{3D52C528-695A-401E-8D40-17DCF899F0E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A62D8777-3F36-4BA1-9BC5-8B8F940762D8}" type="pres">
      <dgm:prSet presAssocID="{6430739F-F6A0-4039-8437-A3BC162D970A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C991A4-407F-4A17-A1DB-D8427B1BAC27}" type="pres">
      <dgm:prSet presAssocID="{C2ED0C1F-E7F8-4EAB-9609-2BF403F8E4D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3DC58179-06A7-4978-91BF-9F43B0A94AA5}" type="pres">
      <dgm:prSet presAssocID="{8A13E864-A3B8-40E8-B530-F80D33619F05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0109" y="188640"/>
            <a:ext cx="9343798" cy="6575660"/>
            <a:chOff x="290109" y="188640"/>
            <a:chExt cx="9343798" cy="6575660"/>
          </a:xfrm>
        </p:grpSpPr>
        <p:sp>
          <p:nvSpPr>
            <p:cNvPr id="4" name="圆柱形 3"/>
            <p:cNvSpPr/>
            <p:nvPr/>
          </p:nvSpPr>
          <p:spPr>
            <a:xfrm>
              <a:off x="323528" y="463104"/>
              <a:ext cx="1224136" cy="1584176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SBML</a:t>
              </a:r>
              <a:endParaRPr lang="zh-CN" altLang="en-US" dirty="0"/>
            </a:p>
          </p:txBody>
        </p:sp>
        <p:sp>
          <p:nvSpPr>
            <p:cNvPr id="5" name="流程图: 多文档 4"/>
            <p:cNvSpPr/>
            <p:nvPr/>
          </p:nvSpPr>
          <p:spPr>
            <a:xfrm>
              <a:off x="3059832" y="1598272"/>
              <a:ext cx="2160240" cy="1164913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GCMarkupLanguage</a:t>
              </a:r>
              <a:endParaRPr lang="zh-CN" altLang="en-US" sz="1600" dirty="0"/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3059832" y="290919"/>
              <a:ext cx="2160240" cy="1079051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GCTabular</a:t>
              </a:r>
              <a:endParaRPr lang="zh-CN" altLang="en-US" sz="1600" dirty="0"/>
            </a:p>
          </p:txBody>
        </p:sp>
        <p:sp>
          <p:nvSpPr>
            <p:cNvPr id="7" name="右箭头 6"/>
            <p:cNvSpPr/>
            <p:nvPr/>
          </p:nvSpPr>
          <p:spPr>
            <a:xfrm rot="20615388">
              <a:off x="1723999" y="728270"/>
              <a:ext cx="122575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2730367">
              <a:off x="1668254" y="1730370"/>
              <a:ext cx="1433711" cy="5603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6184" y="23938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Build model</a:t>
              </a:r>
              <a:endParaRPr lang="zh-CN" altLang="en-US" dirty="0"/>
            </a:p>
          </p:txBody>
        </p:sp>
        <p:sp>
          <p:nvSpPr>
            <p:cNvPr id="10" name="圆柱形 9"/>
            <p:cNvSpPr/>
            <p:nvPr/>
          </p:nvSpPr>
          <p:spPr>
            <a:xfrm>
              <a:off x="323528" y="3022260"/>
              <a:ext cx="1224136" cy="1414852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RegPrecise</a:t>
              </a:r>
              <a:endParaRPr lang="zh-CN" altLang="en-US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290109" y="2132856"/>
              <a:ext cx="792088" cy="796975"/>
            </a:xfrm>
            <a:prstGeom prst="mathPlu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467582366"/>
                </p:ext>
              </p:extLst>
            </p:nvPr>
          </p:nvGraphicFramePr>
          <p:xfrm>
            <a:off x="4283968" y="188640"/>
            <a:ext cx="5349939" cy="33799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下箭头 12"/>
            <p:cNvSpPr/>
            <p:nvPr/>
          </p:nvSpPr>
          <p:spPr>
            <a:xfrm>
              <a:off x="7380312" y="3747363"/>
              <a:ext cx="864096" cy="11211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7092280" y="5013176"/>
              <a:ext cx="1584176" cy="108012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Expression Data</a:t>
              </a:r>
              <a:endParaRPr lang="zh-CN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79346" y="39386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5400000">
              <a:off x="5708656" y="4776620"/>
              <a:ext cx="864096" cy="15532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4204257060"/>
                </p:ext>
              </p:extLst>
            </p:nvPr>
          </p:nvGraphicFramePr>
          <p:xfrm>
            <a:off x="1669806" y="4437112"/>
            <a:ext cx="3718855" cy="2327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39570" y="5908630"/>
              <a:ext cx="91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analysis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Administrator</cp:lastModifiedBy>
  <cp:revision>18</cp:revision>
  <dcterms:created xsi:type="dcterms:W3CDTF">2018-09-25T08:44:37Z</dcterms:created>
  <dcterms:modified xsi:type="dcterms:W3CDTF">2018-10-03T06:06:27Z</dcterms:modified>
</cp:coreProperties>
</file>