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C4BD-2F13-4DBC-B3DF-BE57BBC79B7F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EFAD-5FAA-408B-B53F-AA01268DC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4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C4BD-2F13-4DBC-B3DF-BE57BBC79B7F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EFAD-5FAA-408B-B53F-AA01268DC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C4BD-2F13-4DBC-B3DF-BE57BBC79B7F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EFAD-5FAA-408B-B53F-AA01268DC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C4BD-2F13-4DBC-B3DF-BE57BBC79B7F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EFAD-5FAA-408B-B53F-AA01268DC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7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C4BD-2F13-4DBC-B3DF-BE57BBC79B7F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EFAD-5FAA-408B-B53F-AA01268DC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4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C4BD-2F13-4DBC-B3DF-BE57BBC79B7F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EFAD-5FAA-408B-B53F-AA01268DC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3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C4BD-2F13-4DBC-B3DF-BE57BBC79B7F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EFAD-5FAA-408B-B53F-AA01268DC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C4BD-2F13-4DBC-B3DF-BE57BBC79B7F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EFAD-5FAA-408B-B53F-AA01268DC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2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C4BD-2F13-4DBC-B3DF-BE57BBC79B7F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EFAD-5FAA-408B-B53F-AA01268DC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C4BD-2F13-4DBC-B3DF-BE57BBC79B7F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EFAD-5FAA-408B-B53F-AA01268DC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C4BD-2F13-4DBC-B3DF-BE57BBC79B7F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EFAD-5FAA-408B-B53F-AA01268DC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C4BD-2F13-4DBC-B3DF-BE57BBC79B7F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EFAD-5FAA-408B-B53F-AA01268DC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431636" y="4359564"/>
            <a:ext cx="3861333" cy="95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3531" y="791308"/>
            <a:ext cx="2778369" cy="170570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3530" y="562708"/>
            <a:ext cx="277836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56238" y="2540949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2385" y="6374423"/>
            <a:ext cx="414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invoke start based on the </a:t>
            </a:r>
            <a:r>
              <a:rPr lang="en-US" dirty="0" err="1" smtClean="0"/>
              <a:t>url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1423" y="369276"/>
            <a:ext cx="2734408" cy="157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785087" y="369276"/>
            <a:ext cx="1507882" cy="42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1681" y="1793631"/>
            <a:ext cx="1426554" cy="14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56238" y="4501661"/>
            <a:ext cx="1573824" cy="624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httpd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99238" y="2497015"/>
            <a:ext cx="0" cy="184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99238" y="3508074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Folk on startup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30" idx="0"/>
            <a:endCxn id="8" idx="2"/>
          </p:cNvCxnSpPr>
          <p:nvPr/>
        </p:nvCxnSpPr>
        <p:spPr>
          <a:xfrm flipV="1">
            <a:off x="4422530" y="1943099"/>
            <a:ext cx="2176097" cy="2558562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2"/>
          </p:cNvCxnSpPr>
          <p:nvPr/>
        </p:nvCxnSpPr>
        <p:spPr>
          <a:xfrm rot="16200000" flipH="1">
            <a:off x="6726871" y="1814855"/>
            <a:ext cx="1317337" cy="157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4153" y="3516922"/>
            <a:ext cx="399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 protocols start GCModeller CLI tools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692857" y="4501661"/>
            <a:ext cx="1459346" cy="624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WebApp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89629" y="5385720"/>
            <a:ext cx="193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server</a:t>
            </a:r>
            <a:endParaRPr lang="en-US" dirty="0"/>
          </a:p>
        </p:txBody>
      </p:sp>
      <p:sp>
        <p:nvSpPr>
          <p:cNvPr id="35" name="Round Diagonal Corner Rectangle 34"/>
          <p:cNvSpPr/>
          <p:nvPr/>
        </p:nvSpPr>
        <p:spPr>
          <a:xfrm>
            <a:off x="8321917" y="2630196"/>
            <a:ext cx="3223538" cy="79130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GCModeller CLI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6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10</cp:revision>
  <dcterms:created xsi:type="dcterms:W3CDTF">2016-07-26T11:36:39Z</dcterms:created>
  <dcterms:modified xsi:type="dcterms:W3CDTF">2016-07-26T11:43:23Z</dcterms:modified>
</cp:coreProperties>
</file>