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2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427346" y="2482625"/>
            <a:ext cx="3888432" cy="3888432"/>
          </a:xfrm>
          <a:prstGeom prst="ellipse">
            <a:avLst/>
          </a:prstGeom>
          <a:solidFill>
            <a:srgbClr val="7030A0">
              <a:alpha val="71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75218" y="692696"/>
            <a:ext cx="3888432" cy="3888432"/>
          </a:xfrm>
          <a:prstGeom prst="ellipse">
            <a:avLst/>
          </a:prstGeom>
          <a:solidFill>
            <a:srgbClr val="00B0F0">
              <a:alpha val="71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11522" y="538409"/>
            <a:ext cx="3888432" cy="3888432"/>
          </a:xfrm>
          <a:prstGeom prst="ellipse">
            <a:avLst/>
          </a:prstGeom>
          <a:solidFill>
            <a:srgbClr val="92D050">
              <a:alpha val="71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28272" y="5085184"/>
            <a:ext cx="108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value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SN-036</cp:lastModifiedBy>
  <cp:revision>5</cp:revision>
  <dcterms:created xsi:type="dcterms:W3CDTF">2017-11-17T02:23:19Z</dcterms:created>
  <dcterms:modified xsi:type="dcterms:W3CDTF">2017-11-17T02:27:22Z</dcterms:modified>
</cp:coreProperties>
</file>