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9AB5-1A61-439B-9452-8026C1B80E57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50B8-502A-45CB-A70B-B69415BA8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30934" y="344853"/>
            <a:ext cx="6093520" cy="6012473"/>
            <a:chOff x="458272" y="450360"/>
            <a:chExt cx="6093520" cy="6012473"/>
          </a:xfrm>
        </p:grpSpPr>
        <p:sp>
          <p:nvSpPr>
            <p:cNvPr id="4" name="Rectangle 3"/>
            <p:cNvSpPr/>
            <p:nvPr/>
          </p:nvSpPr>
          <p:spPr>
            <a:xfrm>
              <a:off x="2431070" y="450360"/>
              <a:ext cx="2154115" cy="5451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Raw Fasta Sequence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64068" y="3371850"/>
              <a:ext cx="1688123" cy="8176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Logo Drawing Model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7" y="4738567"/>
              <a:ext cx="6087325" cy="1724266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2637689" y="4285763"/>
              <a:ext cx="1740879" cy="905608"/>
            </a:xfrm>
            <a:prstGeom prst="downArrow">
              <a:avLst>
                <a:gd name="adj1" fmla="val 50000"/>
                <a:gd name="adj2" fmla="val 57767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559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Clustal </a:t>
              </a:r>
              <a:endParaRPr lang="en-US" altLang="zh-CN" dirty="0" smtClean="0"/>
            </a:p>
            <a:p>
              <a:pPr algn="ctr"/>
              <a:r>
                <a:rPr lang="en-US" dirty="0" smtClean="0"/>
                <a:t>Multiple Alignment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3085" y="1527178"/>
              <a:ext cx="2261148" cy="8001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MEME Suite</a:t>
              </a:r>
            </a:p>
            <a:p>
              <a:pPr algn="ctr"/>
              <a:r>
                <a:rPr lang="en-US" dirty="0" smtClean="0"/>
                <a:t>PWM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848707" y="1088047"/>
              <a:ext cx="1292469" cy="2121145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Build Model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2550" y="2489936"/>
              <a:ext cx="207601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Not Strict:</a:t>
              </a:r>
            </a:p>
            <a:p>
              <a:r>
                <a:rPr lang="en-US" altLang="zh-CN" sz="1400" dirty="0"/>
                <a:t>Simply </a:t>
              </a:r>
              <a:r>
                <a:rPr lang="en-US" altLang="zh-CN" sz="1400" dirty="0" smtClean="0"/>
                <a:t>statics the residue </a:t>
              </a:r>
            </a:p>
            <a:p>
              <a:r>
                <a:rPr lang="en-US" altLang="zh-CN" sz="1400" dirty="0" smtClean="0"/>
                <a:t>alphabet frequency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5827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029442" y="1311887"/>
              <a:ext cx="371873" cy="36512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3" y="1152296"/>
            <a:ext cx="166710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491" y="25830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323" y="36800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491" y="33143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079" y="29487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79213"/>
              </p:ext>
            </p:extLst>
          </p:nvPr>
        </p:nvGraphicFramePr>
        <p:xfrm>
          <a:off x="873795" y="2496736"/>
          <a:ext cx="4611712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32">
                  <a:extLst>
                    <a:ext uri="{9D8B030D-6E8A-4147-A177-3AD203B41FA5}">
                      <a16:colId xmlns:a16="http://schemas.microsoft.com/office/drawing/2014/main" val="1237809892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130118069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157860293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691908355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3697488237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021352285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3297008624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556922946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4269107888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474521662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976467910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172741124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472657741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563927601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4223458875"/>
                    </a:ext>
                  </a:extLst>
                </a:gridCol>
                <a:gridCol w="288232">
                  <a:extLst>
                    <a:ext uri="{9D8B030D-6E8A-4147-A177-3AD203B41FA5}">
                      <a16:colId xmlns:a16="http://schemas.microsoft.com/office/drawing/2014/main" val="2803425511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041667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343338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49512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94463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1" y="1047604"/>
            <a:ext cx="3311215" cy="14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3540" y="800566"/>
                <a:ext cx="3081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𝐵𝑖𝑡𝑠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0" y="800566"/>
                <a:ext cx="3081036" cy="276999"/>
              </a:xfrm>
              <a:prstGeom prst="rect">
                <a:avLst/>
              </a:prstGeom>
              <a:blipFill>
                <a:blip r:embed="rId2"/>
                <a:stretch>
                  <a:fillRect l="-138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46178" y="1280160"/>
                <a:ext cx="197195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78" y="1280160"/>
                <a:ext cx="1971950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3540" y="3314700"/>
                <a:ext cx="324236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0" y="3314700"/>
                <a:ext cx="3242361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2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968858" y="268476"/>
            <a:ext cx="8146023" cy="3330154"/>
            <a:chOff x="1973804" y="2365131"/>
            <a:chExt cx="8146023" cy="33301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277" y="2487490"/>
              <a:ext cx="7464550" cy="2014172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435469" y="2365131"/>
              <a:ext cx="8793" cy="213653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73804" y="3276086"/>
              <a:ext cx="461665" cy="43697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dirty="0" smtClean="0"/>
                <a:t>Bits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30254" y="4581825"/>
              <a:ext cx="267853" cy="5229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88145" y="4791295"/>
              <a:ext cx="143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Residue Site i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2444262" y="5236895"/>
              <a:ext cx="7514741" cy="1279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11137" y="5325953"/>
              <a:ext cx="156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DrawingModel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8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951667" y="131147"/>
            <a:ext cx="4098686" cy="6595706"/>
            <a:chOff x="3432613" y="78509"/>
            <a:chExt cx="4098686" cy="65957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1" y="78509"/>
              <a:ext cx="1333698" cy="570345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6063674" y="5781964"/>
              <a:ext cx="267853" cy="5229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602265" y="6304883"/>
              <a:ext cx="922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Residue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080000" y="1971965"/>
              <a:ext cx="1143000" cy="69681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015345" y="2827839"/>
              <a:ext cx="1080655" cy="113607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15345" y="3011055"/>
              <a:ext cx="1182255" cy="191192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32613" y="2461556"/>
              <a:ext cx="1655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Alphabet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in a residue site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9969" y="722164"/>
            <a:ext cx="4803753" cy="5452697"/>
            <a:chOff x="253324" y="464629"/>
            <a:chExt cx="4803753" cy="545269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r="14965"/>
            <a:stretch/>
          </p:blipFill>
          <p:spPr>
            <a:xfrm>
              <a:off x="973806" y="1932303"/>
              <a:ext cx="892276" cy="33700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98763" y="1932303"/>
              <a:ext cx="3879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73806" y="1442712"/>
              <a:ext cx="0" cy="4444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02010" y="464629"/>
              <a:ext cx="3755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gdi.Gr_Device.DrawImage</a:t>
              </a:r>
              <a:r>
                <a:rPr lang="en-US" dirty="0" smtClean="0"/>
                <a:t>(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</a:t>
              </a:r>
              <a:r>
                <a:rPr lang="en-US" dirty="0" err="1" smtClean="0"/>
                <a:t>ColorSchema</a:t>
              </a:r>
              <a:r>
                <a:rPr lang="en-US" dirty="0" smtClean="0"/>
                <a:t>(</a:t>
              </a:r>
              <a:r>
                <a:rPr lang="en-US" dirty="0" err="1" smtClean="0"/>
                <a:t>Alphabet.Alphabet</a:t>
              </a:r>
              <a:r>
                <a:rPr lang="en-US" dirty="0"/>
                <a:t>),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</a:t>
              </a:r>
              <a:r>
                <a:rPr lang="en-US" dirty="0" err="1" smtClean="0"/>
                <a:t>CSng</a:t>
              </a:r>
              <a:r>
                <a:rPr lang="en-US" dirty="0" smtClean="0"/>
                <a:t>(X</a:t>
              </a:r>
              <a:r>
                <a:rPr lang="en-US" dirty="0"/>
                <a:t>), </a:t>
              </a:r>
              <a:r>
                <a:rPr lang="en-US" dirty="0" err="1"/>
                <a:t>CSng</a:t>
              </a:r>
              <a:r>
                <a:rPr lang="en-US" dirty="0"/>
                <a:t>(Y),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</a:t>
              </a:r>
              <a:r>
                <a:rPr lang="en-US" dirty="0" err="1" smtClean="0"/>
                <a:t>CSng</a:t>
              </a:r>
              <a:r>
                <a:rPr lang="en-US" dirty="0" smtClean="0"/>
                <a:t>(</a:t>
              </a:r>
              <a:r>
                <a:rPr lang="en-US" dirty="0" err="1" smtClean="0"/>
                <a:t>DrawingDevice.WordSize</a:t>
              </a:r>
              <a:r>
                <a:rPr lang="en-US" dirty="0"/>
                <a:t>), H)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3324" y="174763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X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5896" y="107338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973806" y="5421909"/>
              <a:ext cx="889222" cy="65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2000009" y="1932303"/>
              <a:ext cx="4283" cy="33700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05896" y="5547994"/>
              <a:ext cx="2505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DrawingDevice.WordSize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73751" y="344851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11529" y="2582915"/>
                  <a:ext cx="23313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𝐵𝑖𝑡𝑠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529" y="2582915"/>
                  <a:ext cx="233134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133" t="-2222" r="-78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456633" y="583664"/>
                <a:ext cx="2331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𝐵𝑖𝑡𝑠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633" y="583664"/>
                <a:ext cx="2331343" cy="276999"/>
              </a:xfrm>
              <a:prstGeom prst="rect">
                <a:avLst/>
              </a:prstGeom>
              <a:blipFill>
                <a:blip r:embed="rId5"/>
                <a:stretch>
                  <a:fillRect l="-3133" t="-4444" r="-7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141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40</cp:revision>
  <dcterms:created xsi:type="dcterms:W3CDTF">2016-04-23T04:57:59Z</dcterms:created>
  <dcterms:modified xsi:type="dcterms:W3CDTF">2016-04-23T16:08:34Z</dcterms:modified>
</cp:coreProperties>
</file>