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8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6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3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0FF8-09FC-4C7E-A8A8-75541F6F424A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3B1B-3DBD-4966-865A-2C8451F2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6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26665" y="1180409"/>
            <a:ext cx="6618335" cy="4759059"/>
            <a:chOff x="1326665" y="1180409"/>
            <a:chExt cx="6618335" cy="4759059"/>
          </a:xfrm>
        </p:grpSpPr>
        <p:sp>
          <p:nvSpPr>
            <p:cNvPr id="4" name="Oval 3"/>
            <p:cNvSpPr/>
            <p:nvPr/>
          </p:nvSpPr>
          <p:spPr>
            <a:xfrm>
              <a:off x="1326665" y="2425873"/>
              <a:ext cx="745958" cy="74595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783112" y="2467988"/>
              <a:ext cx="745958" cy="74595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407591" y="1180409"/>
              <a:ext cx="745958" cy="74595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rot="20028090">
              <a:off x="4566640" y="1979845"/>
              <a:ext cx="1832810" cy="48126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lus 9"/>
            <p:cNvSpPr/>
            <p:nvPr/>
          </p:nvSpPr>
          <p:spPr>
            <a:xfrm>
              <a:off x="2499338" y="2467988"/>
              <a:ext cx="813407" cy="791604"/>
            </a:xfrm>
            <a:prstGeom prst="mathPlus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8701" y="5193510"/>
              <a:ext cx="745958" cy="74595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21" name="Elbow Connector 20"/>
            <p:cNvCxnSpPr>
              <a:stCxn id="6" idx="0"/>
              <a:endCxn id="4" idx="0"/>
            </p:cNvCxnSpPr>
            <p:nvPr/>
          </p:nvCxnSpPr>
          <p:spPr>
            <a:xfrm rot="16200000" flipH="1" flipV="1">
              <a:off x="3617375" y="-737322"/>
              <a:ext cx="1245464" cy="5080926"/>
            </a:xfrm>
            <a:prstGeom prst="bentConnector3">
              <a:avLst>
                <a:gd name="adj1" fmla="val -18355"/>
              </a:avLst>
            </a:prstGeom>
            <a:ln w="1016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6" idx="2"/>
              <a:endCxn id="4" idx="4"/>
            </p:cNvCxnSpPr>
            <p:nvPr/>
          </p:nvCxnSpPr>
          <p:spPr>
            <a:xfrm rot="10800000">
              <a:off x="1699645" y="3171831"/>
              <a:ext cx="2089057" cy="2394658"/>
            </a:xfrm>
            <a:prstGeom prst="bentConnector2">
              <a:avLst/>
            </a:prstGeom>
            <a:ln w="1016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118777" y="3318556"/>
                  <a:ext cx="28262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777" y="3318556"/>
                  <a:ext cx="282622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12" t="-2174" r="-129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118776" y="3932166"/>
                  <a:ext cx="2577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776" y="3932166"/>
                  <a:ext cx="25776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91" t="-2222" r="-141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118775" y="4680078"/>
                  <a:ext cx="1966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775" y="4680078"/>
                  <a:ext cx="19666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484" t="-4444" r="-217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118775" y="5289490"/>
                  <a:ext cx="1872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775" y="5289490"/>
                  <a:ext cx="18727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560" t="-28889" r="-6515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Elbow Connector 16"/>
            <p:cNvCxnSpPr>
              <a:stCxn id="4" idx="5"/>
              <a:endCxn id="5" idx="3"/>
            </p:cNvCxnSpPr>
            <p:nvPr/>
          </p:nvCxnSpPr>
          <p:spPr>
            <a:xfrm rot="16200000" flipH="1">
              <a:off x="2906810" y="2119157"/>
              <a:ext cx="42115" cy="1928975"/>
            </a:xfrm>
            <a:prstGeom prst="bentConnector3">
              <a:avLst>
                <a:gd name="adj1" fmla="val 1946038"/>
              </a:avLst>
            </a:prstGeom>
            <a:ln w="1016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16" idx="0"/>
            </p:cNvCxnSpPr>
            <p:nvPr/>
          </p:nvCxnSpPr>
          <p:spPr>
            <a:xfrm>
              <a:off x="4156091" y="3213946"/>
              <a:ext cx="5589" cy="1979564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769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http://gcmodeller.org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guigang</dc:creator>
  <cp:lastModifiedBy>xie guigang</cp:lastModifiedBy>
  <cp:revision>24</cp:revision>
  <dcterms:created xsi:type="dcterms:W3CDTF">2016-08-11T10:04:44Z</dcterms:created>
  <dcterms:modified xsi:type="dcterms:W3CDTF">2016-08-11T11:01:54Z</dcterms:modified>
</cp:coreProperties>
</file>