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1306034" y="291938"/>
            <a:ext cx="1779373" cy="741405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IRToken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3307829" y="291938"/>
            <a:ext cx="2677298" cy="130157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/>
              <a:t>''' </a:t>
            </a:r>
            <a:r>
              <a:rPr lang="en-US" altLang="zh-CN" sz="1100" dirty="0"/>
              <a:t>&lt;summary&gt;</a:t>
            </a:r>
          </a:p>
          <a:p>
            <a:r>
              <a:rPr lang="en-US" altLang="zh-CN" sz="1100" dirty="0" smtClean="0"/>
              <a:t>'''</a:t>
            </a:r>
            <a:r>
              <a:rPr lang="zh-CN" altLang="en-US" sz="1100" dirty="0" smtClean="0"/>
              <a:t> </a:t>
            </a:r>
            <a:endParaRPr lang="zh-CN" altLang="en-US" sz="1100" dirty="0"/>
          </a:p>
          <a:p>
            <a:r>
              <a:rPr lang="en-US" altLang="zh-CN" sz="1100" dirty="0" smtClean="0"/>
              <a:t>''' </a:t>
            </a:r>
            <a:r>
              <a:rPr lang="en-US" altLang="zh-CN" sz="1100" dirty="0"/>
              <a:t>&lt;/summary&gt;</a:t>
            </a:r>
          </a:p>
          <a:p>
            <a:r>
              <a:rPr lang="en-US" altLang="zh-CN" sz="1100" dirty="0" smtClean="0"/>
              <a:t>''' </a:t>
            </a:r>
            <a:r>
              <a:rPr lang="en-US" altLang="zh-CN" sz="1100" dirty="0"/>
              <a:t>&lt;returns</a:t>
            </a:r>
            <a:r>
              <a:rPr lang="en-US" altLang="zh-CN" sz="1100" dirty="0" smtClean="0"/>
              <a:t>&gt;&lt;/</a:t>
            </a:r>
            <a:r>
              <a:rPr lang="en-US" altLang="zh-CN" sz="1100" dirty="0"/>
              <a:t>returns&gt;</a:t>
            </a:r>
          </a:p>
          <a:p>
            <a:r>
              <a:rPr lang="en-US" altLang="zh-CN" sz="1100" dirty="0" smtClean="0"/>
              <a:t>Public </a:t>
            </a:r>
            <a:r>
              <a:rPr lang="en-US" altLang="zh-CN" sz="1100" dirty="0"/>
              <a:t>Overrides Function </a:t>
            </a:r>
            <a:r>
              <a:rPr lang="en-US" altLang="zh-CN" sz="1100" dirty="0" err="1"/>
              <a:t>RScript</a:t>
            </a:r>
            <a:r>
              <a:rPr lang="en-US" altLang="zh-CN" sz="1100" dirty="0"/>
              <a:t>() As String</a:t>
            </a:r>
          </a:p>
          <a:p>
            <a:r>
              <a:rPr lang="en-US" altLang="zh-CN" sz="1100" dirty="0" smtClean="0"/>
              <a:t>   </a:t>
            </a:r>
            <a:r>
              <a:rPr lang="en-US" altLang="zh-CN" sz="1100" dirty="0"/>
              <a:t>Return </a:t>
            </a:r>
            <a:r>
              <a:rPr lang="en-US" altLang="zh-CN" sz="1100" dirty="0" err="1"/>
              <a:t>Me.GetScript</a:t>
            </a:r>
            <a:r>
              <a:rPr lang="en-US" altLang="zh-CN" sz="1100" dirty="0"/>
              <a:t>([</a:t>
            </a:r>
            <a:r>
              <a:rPr lang="en-US" altLang="zh-CN" sz="1100" dirty="0" err="1"/>
              <a:t>GetType</a:t>
            </a:r>
            <a:r>
              <a:rPr lang="en-US" altLang="zh-CN" sz="1100" dirty="0"/>
              <a:t>])</a:t>
            </a:r>
          </a:p>
          <a:p>
            <a:r>
              <a:rPr lang="en-US" altLang="zh-CN" sz="1100" dirty="0" smtClean="0"/>
              <a:t>End </a:t>
            </a:r>
            <a:r>
              <a:rPr lang="en-US" altLang="zh-CN" sz="1100" dirty="0"/>
              <a:t>Function</a:t>
            </a:r>
            <a:endParaRPr lang="zh-CN" altLang="en-US" sz="1100" dirty="0"/>
          </a:p>
        </p:txBody>
      </p:sp>
      <p:sp>
        <p:nvSpPr>
          <p:cNvPr id="6" name="右箭头 5"/>
          <p:cNvSpPr/>
          <p:nvPr/>
        </p:nvSpPr>
        <p:spPr>
          <a:xfrm>
            <a:off x="1446077" y="1148673"/>
            <a:ext cx="1861752" cy="40365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06034" y="2136710"/>
            <a:ext cx="3853543" cy="283650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肘形连接符 8"/>
          <p:cNvCxnSpPr>
            <a:stCxn id="5" idx="2"/>
            <a:endCxn id="7" idx="0"/>
          </p:cNvCxnSpPr>
          <p:nvPr/>
        </p:nvCxnSpPr>
        <p:spPr>
          <a:xfrm rot="5400000">
            <a:off x="3668046" y="1158277"/>
            <a:ext cx="543193" cy="1413672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313771" y="2259428"/>
            <a:ext cx="3332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' Get function </a:t>
            </a:r>
            <a:r>
              <a:rPr lang="en-US" altLang="zh-CN" sz="1200" dirty="0" smtClean="0"/>
              <a:t>name</a:t>
            </a:r>
          </a:p>
          <a:p>
            <a:r>
              <a:rPr lang="en-US" altLang="zh-CN" sz="1200" dirty="0" smtClean="0"/>
              <a:t>Dim </a:t>
            </a:r>
            <a:r>
              <a:rPr lang="en-US" altLang="zh-CN" sz="1200" dirty="0"/>
              <a:t>name As RFunc = </a:t>
            </a:r>
            <a:r>
              <a:rPr lang="en-US" altLang="zh-CN" sz="1200" dirty="0" err="1"/>
              <a:t>type.GetAttribute</a:t>
            </a:r>
            <a:r>
              <a:rPr lang="en-US" altLang="zh-CN" sz="1200" dirty="0"/>
              <a:t>(Of RFunc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306034" y="2821704"/>
            <a:ext cx="38535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‘ Get function parameters</a:t>
            </a:r>
          </a:p>
          <a:p>
            <a:r>
              <a:rPr lang="en-US" altLang="zh-CN" sz="1200" dirty="0" smtClean="0"/>
              <a:t>Dim props = </a:t>
            </a:r>
          </a:p>
          <a:p>
            <a:r>
              <a:rPr lang="en-US" altLang="zh-CN" sz="1200" dirty="0" smtClean="0"/>
              <a:t>(</a:t>
            </a:r>
            <a:r>
              <a:rPr lang="en-US" altLang="zh-CN" sz="1200" dirty="0"/>
              <a:t>From prop As </a:t>
            </a:r>
            <a:r>
              <a:rPr lang="en-US" altLang="zh-CN" sz="1200" dirty="0" err="1"/>
              <a:t>PropertyInfo</a:t>
            </a:r>
            <a:r>
              <a:rPr lang="en-US" altLang="zh-CN" sz="1200" dirty="0"/>
              <a:t> In </a:t>
            </a:r>
            <a:r>
              <a:rPr lang="en-US" altLang="zh-CN" sz="1200" dirty="0" err="1"/>
              <a:t>type.GetProperties</a:t>
            </a:r>
            <a:endParaRPr lang="en-US" altLang="zh-CN" sz="1200" dirty="0"/>
          </a:p>
          <a:p>
            <a:r>
              <a:rPr lang="en-US" altLang="zh-CN" sz="1200" dirty="0" smtClean="0"/>
              <a:t> </a:t>
            </a:r>
            <a:r>
              <a:rPr lang="en-US" altLang="zh-CN" sz="1200" dirty="0"/>
              <a:t>Where </a:t>
            </a:r>
            <a:r>
              <a:rPr lang="en-US" altLang="zh-CN" sz="1200" dirty="0" err="1"/>
              <a:t>prop.GetAttribute</a:t>
            </a:r>
            <a:r>
              <a:rPr lang="en-US" altLang="zh-CN" sz="1200" dirty="0"/>
              <a:t>(Of Ignored) Is Nothing </a:t>
            </a:r>
            <a:r>
              <a:rPr lang="en-US" altLang="zh-CN" sz="1200" dirty="0" err="1"/>
              <a:t>AndAlso</a:t>
            </a:r>
            <a:endParaRPr lang="en-US" altLang="zh-CN" sz="1200" dirty="0"/>
          </a:p>
          <a:p>
            <a:r>
              <a:rPr lang="en-US" altLang="zh-CN" sz="1200" dirty="0" smtClean="0"/>
              <a:t>     </a:t>
            </a:r>
            <a:r>
              <a:rPr lang="en-US" altLang="zh-CN" sz="1200" dirty="0" err="1"/>
              <a:t>prop.CanRead</a:t>
            </a:r>
            <a:endParaRPr lang="en-US" altLang="zh-CN" sz="1200" dirty="0"/>
          </a:p>
          <a:p>
            <a:r>
              <a:rPr lang="en-US" altLang="zh-CN" sz="1200" dirty="0" smtClean="0"/>
              <a:t> </a:t>
            </a:r>
            <a:r>
              <a:rPr lang="en-US" altLang="zh-CN" sz="1200" dirty="0"/>
              <a:t>Let 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 As Parameter = </a:t>
            </a:r>
            <a:r>
              <a:rPr lang="en-US" altLang="zh-CN" sz="1200" dirty="0" err="1"/>
              <a:t>prop.GetAttribute</a:t>
            </a:r>
            <a:r>
              <a:rPr lang="en-US" altLang="zh-CN" sz="1200" dirty="0"/>
              <a:t>(Of Parameter)</a:t>
            </a:r>
          </a:p>
          <a:p>
            <a:r>
              <a:rPr lang="en-US" altLang="zh-CN" sz="1200" dirty="0" smtClean="0"/>
              <a:t> </a:t>
            </a:r>
            <a:r>
              <a:rPr lang="en-US" altLang="zh-CN" sz="1200" dirty="0"/>
              <a:t>Select prop,</a:t>
            </a:r>
          </a:p>
          <a:p>
            <a:r>
              <a:rPr lang="en-US" altLang="zh-CN" sz="1200" dirty="0" smtClean="0"/>
              <a:t>        </a:t>
            </a:r>
            <a:r>
              <a:rPr lang="en-US" altLang="zh-CN" sz="1200" dirty="0" err="1"/>
              <a:t>func</a:t>
            </a:r>
            <a:r>
              <a:rPr lang="en-US" altLang="zh-CN" sz="1200" dirty="0"/>
              <a:t> = prop.__</a:t>
            </a:r>
            <a:r>
              <a:rPr lang="en-US" altLang="zh-CN" sz="1200" dirty="0" err="1"/>
              <a:t>getName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),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smtClean="0"/>
              <a:t>      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.__</a:t>
            </a:r>
            <a:r>
              <a:rPr lang="en-US" altLang="zh-CN" sz="1200" dirty="0" err="1"/>
              <a:t>isOptional</a:t>
            </a:r>
            <a:r>
              <a:rPr lang="en-US" altLang="zh-CN" sz="1200" dirty="0"/>
              <a:t>,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smtClean="0"/>
              <a:t>      </a:t>
            </a:r>
            <a:r>
              <a:rPr lang="en-US" altLang="zh-CN" sz="1200" dirty="0" err="1"/>
              <a:t>param</a:t>
            </a:r>
            <a:endParaRPr lang="en-US" altLang="zh-CN" sz="1200" dirty="0"/>
          </a:p>
          <a:p>
            <a:r>
              <a:rPr lang="en-US" altLang="zh-CN" sz="1200" dirty="0" smtClean="0"/>
              <a:t> </a:t>
            </a:r>
            <a:r>
              <a:rPr lang="en-US" altLang="zh-CN" sz="1200" dirty="0"/>
              <a:t>Order By __</a:t>
            </a:r>
            <a:r>
              <a:rPr lang="en-US" altLang="zh-CN" sz="1200" dirty="0" err="1"/>
              <a:t>isOptional</a:t>
            </a:r>
            <a:r>
              <a:rPr lang="en-US" altLang="zh-CN" sz="1200" dirty="0"/>
              <a:t> Ascending)</a:t>
            </a:r>
            <a:endParaRPr lang="zh-CN" altLang="en-US" sz="1200" dirty="0"/>
          </a:p>
        </p:txBody>
      </p:sp>
      <p:sp>
        <p:nvSpPr>
          <p:cNvPr id="21" name="流程图: 过程 20"/>
          <p:cNvSpPr/>
          <p:nvPr/>
        </p:nvSpPr>
        <p:spPr>
          <a:xfrm>
            <a:off x="1313771" y="5557599"/>
            <a:ext cx="1838131" cy="466530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RScript</a:t>
            </a:r>
            <a:endParaRPr lang="zh-CN" altLang="en-US" dirty="0"/>
          </a:p>
        </p:txBody>
      </p:sp>
      <p:cxnSp>
        <p:nvCxnSpPr>
          <p:cNvPr id="22" name="肘形连接符 21"/>
          <p:cNvCxnSpPr>
            <a:stCxn id="7" idx="3"/>
            <a:endCxn id="21" idx="0"/>
          </p:cNvCxnSpPr>
          <p:nvPr/>
        </p:nvCxnSpPr>
        <p:spPr>
          <a:xfrm flipH="1">
            <a:off x="2232837" y="3554963"/>
            <a:ext cx="2926740" cy="2002636"/>
          </a:xfrm>
          <a:prstGeom prst="bentConnector4">
            <a:avLst>
              <a:gd name="adj1" fmla="val -7811"/>
              <a:gd name="adj2" fmla="val 85410"/>
            </a:avLst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过程 26"/>
          <p:cNvSpPr/>
          <p:nvPr/>
        </p:nvSpPr>
        <p:spPr>
          <a:xfrm>
            <a:off x="1306033" y="6218223"/>
            <a:ext cx="4679093" cy="503853"/>
          </a:xfrm>
          <a:prstGeom prst="flowChart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 Environment</a:t>
            </a:r>
            <a:endParaRPr lang="zh-CN" altLang="en-US" dirty="0"/>
          </a:p>
        </p:txBody>
      </p:sp>
      <p:sp>
        <p:nvSpPr>
          <p:cNvPr id="29" name="下箭头 28"/>
          <p:cNvSpPr/>
          <p:nvPr/>
        </p:nvSpPr>
        <p:spPr>
          <a:xfrm>
            <a:off x="5663682" y="1754155"/>
            <a:ext cx="578498" cy="4269974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03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104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guigang</dc:creator>
  <cp:lastModifiedBy>xie guigang</cp:lastModifiedBy>
  <cp:revision>19</cp:revision>
  <dcterms:created xsi:type="dcterms:W3CDTF">2015-05-05T08:02:14Z</dcterms:created>
  <dcterms:modified xsi:type="dcterms:W3CDTF">2016-03-08T06:53:00Z</dcterms:modified>
</cp:coreProperties>
</file>