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8D43B-2583-49A1-AFE1-B9274A1FFCAE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0E4C92D-B6AB-495C-B8AB-C70963EEF1B6}">
      <dgm:prSet phldrT="[文本]"/>
      <dgm:spPr/>
      <dgm:t>
        <a:bodyPr/>
        <a:lstStyle/>
        <a:p>
          <a:r>
            <a:rPr lang="en-US" altLang="zh-CN" dirty="0" smtClean="0"/>
            <a:t>Start RDotNET Engine Services</a:t>
          </a:r>
          <a:endParaRPr lang="zh-CN" altLang="en-US" dirty="0"/>
        </a:p>
      </dgm:t>
    </dgm:pt>
    <dgm:pt modelId="{3F4FE5A5-9011-4F64-9F4A-5AD2D8E4C3E5}" type="parTrans" cxnId="{2739A4E8-5A59-4AA0-BCCB-AD1F190B5070}">
      <dgm:prSet/>
      <dgm:spPr/>
      <dgm:t>
        <a:bodyPr/>
        <a:lstStyle/>
        <a:p>
          <a:endParaRPr lang="zh-CN" altLang="en-US"/>
        </a:p>
      </dgm:t>
    </dgm:pt>
    <dgm:pt modelId="{12E8F256-F546-4C5D-91D6-F9B4E9E3E803}" type="sibTrans" cxnId="{2739A4E8-5A59-4AA0-BCCB-AD1F190B5070}">
      <dgm:prSet/>
      <dgm:spPr/>
      <dgm:t>
        <a:bodyPr/>
        <a:lstStyle/>
        <a:p>
          <a:endParaRPr lang="zh-CN" altLang="en-US"/>
        </a:p>
      </dgm:t>
    </dgm:pt>
    <dgm:pt modelId="{59B7ECAA-86AA-4803-A244-AEDED28F1B6F}">
      <dgm:prSet phldrT="[文本]"/>
      <dgm:spPr/>
      <dgm:t>
        <a:bodyPr/>
        <a:lstStyle/>
        <a:p>
          <a:r>
            <a:rPr lang="en-US" altLang="zh-CN" dirty="0" smtClean="0"/>
            <a:t>Serialize .NET data into R Script</a:t>
          </a:r>
          <a:endParaRPr lang="zh-CN" altLang="en-US" dirty="0"/>
        </a:p>
      </dgm:t>
    </dgm:pt>
    <dgm:pt modelId="{F5D65462-CBC9-4CBF-B918-161D19DF94F0}" type="parTrans" cxnId="{983CB7DD-11D7-46D9-A0D7-F81798C63972}">
      <dgm:prSet/>
      <dgm:spPr/>
      <dgm:t>
        <a:bodyPr/>
        <a:lstStyle/>
        <a:p>
          <a:endParaRPr lang="zh-CN" altLang="en-US"/>
        </a:p>
      </dgm:t>
    </dgm:pt>
    <dgm:pt modelId="{948D65BA-0E84-4844-86DB-27258A233193}" type="sibTrans" cxnId="{983CB7DD-11D7-46D9-A0D7-F81798C63972}">
      <dgm:prSet/>
      <dgm:spPr/>
      <dgm:t>
        <a:bodyPr/>
        <a:lstStyle/>
        <a:p>
          <a:endParaRPr lang="zh-CN" altLang="en-US"/>
        </a:p>
      </dgm:t>
    </dgm:pt>
    <dgm:pt modelId="{3F51C235-2030-462B-9A6B-C5A4C7107612}">
      <dgm:prSet phldrT="[文本]"/>
      <dgm:spPr/>
      <dgm:t>
        <a:bodyPr/>
        <a:lstStyle/>
        <a:p>
          <a:r>
            <a:rPr lang="en-US" altLang="zh-CN" dirty="0" smtClean="0"/>
            <a:t>R Invoke Evaluation</a:t>
          </a:r>
          <a:endParaRPr lang="zh-CN" altLang="en-US" dirty="0"/>
        </a:p>
      </dgm:t>
    </dgm:pt>
    <dgm:pt modelId="{04EF165E-B7F3-4963-8206-74FF39C62310}" type="parTrans" cxnId="{C18277A3-8DBF-437B-A73A-8D816EFB2E80}">
      <dgm:prSet/>
      <dgm:spPr/>
      <dgm:t>
        <a:bodyPr/>
        <a:lstStyle/>
        <a:p>
          <a:endParaRPr lang="zh-CN" altLang="en-US"/>
        </a:p>
      </dgm:t>
    </dgm:pt>
    <dgm:pt modelId="{213473F9-22E6-4E68-8AB1-C084F91ABDC3}" type="sibTrans" cxnId="{C18277A3-8DBF-437B-A73A-8D816EFB2E80}">
      <dgm:prSet/>
      <dgm:spPr/>
      <dgm:t>
        <a:bodyPr/>
        <a:lstStyle/>
        <a:p>
          <a:endParaRPr lang="zh-CN" altLang="en-US"/>
        </a:p>
      </dgm:t>
    </dgm:pt>
    <dgm:pt modelId="{8FAC36DD-A557-462C-905A-2EE57DB275FA}">
      <dgm:prSet/>
      <dgm:spPr/>
      <dgm:t>
        <a:bodyPr/>
        <a:lstStyle/>
        <a:p>
          <a:r>
            <a:rPr lang="en-US" altLang="zh-CN" dirty="0" smtClean="0"/>
            <a:t>Serialization R Symbolic Expression As .NET object</a:t>
          </a:r>
          <a:endParaRPr lang="zh-CN" altLang="en-US" dirty="0"/>
        </a:p>
      </dgm:t>
    </dgm:pt>
    <dgm:pt modelId="{6A1E47AE-79D4-4FA4-9977-777EED143EA2}" type="parTrans" cxnId="{0CE519F9-2B10-401A-ACDA-37C4E25C8445}">
      <dgm:prSet/>
      <dgm:spPr/>
      <dgm:t>
        <a:bodyPr/>
        <a:lstStyle/>
        <a:p>
          <a:endParaRPr lang="zh-CN" altLang="en-US"/>
        </a:p>
      </dgm:t>
    </dgm:pt>
    <dgm:pt modelId="{72435B88-3B82-47B1-B0FD-80FF93E9E76F}" type="sibTrans" cxnId="{0CE519F9-2B10-401A-ACDA-37C4E25C8445}">
      <dgm:prSet/>
      <dgm:spPr/>
      <dgm:t>
        <a:bodyPr/>
        <a:lstStyle/>
        <a:p>
          <a:endParaRPr lang="zh-CN" altLang="en-US"/>
        </a:p>
      </dgm:t>
    </dgm:pt>
    <dgm:pt modelId="{6796D743-520D-49D6-AD0E-9951052E71C7}" type="pres">
      <dgm:prSet presAssocID="{B6A8D43B-2583-49A1-AFE1-B9274A1FFCAE}" presName="Name0" presStyleCnt="0">
        <dgm:presLayoutVars>
          <dgm:dir/>
          <dgm:resizeHandles val="exact"/>
        </dgm:presLayoutVars>
      </dgm:prSet>
      <dgm:spPr/>
    </dgm:pt>
    <dgm:pt modelId="{307396D3-5A13-4877-AF94-AD431CD8C7C0}" type="pres">
      <dgm:prSet presAssocID="{90E4C92D-B6AB-495C-B8AB-C70963EEF1B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166B15-D236-4A17-A4E1-099B2525B57B}" type="pres">
      <dgm:prSet presAssocID="{12E8F256-F546-4C5D-91D6-F9B4E9E3E803}" presName="sibTrans" presStyleLbl="sibTrans2D1" presStyleIdx="0" presStyleCnt="3"/>
      <dgm:spPr/>
    </dgm:pt>
    <dgm:pt modelId="{30F79210-7389-442F-B8DE-9E7E6BB3A4A7}" type="pres">
      <dgm:prSet presAssocID="{12E8F256-F546-4C5D-91D6-F9B4E9E3E803}" presName="connectorText" presStyleLbl="sibTrans2D1" presStyleIdx="0" presStyleCnt="3"/>
      <dgm:spPr/>
    </dgm:pt>
    <dgm:pt modelId="{4A94930A-C736-4CE7-BBBA-9A743DAE83CF}" type="pres">
      <dgm:prSet presAssocID="{59B7ECAA-86AA-4803-A244-AEDED28F1B6F}" presName="node" presStyleLbl="node1" presStyleIdx="1" presStyleCnt="4">
        <dgm:presLayoutVars>
          <dgm:bulletEnabled val="1"/>
        </dgm:presLayoutVars>
      </dgm:prSet>
      <dgm:spPr/>
    </dgm:pt>
    <dgm:pt modelId="{5A7C3A16-286F-4B12-9955-73FA223D9694}" type="pres">
      <dgm:prSet presAssocID="{948D65BA-0E84-4844-86DB-27258A233193}" presName="sibTrans" presStyleLbl="sibTrans2D1" presStyleIdx="1" presStyleCnt="3"/>
      <dgm:spPr/>
    </dgm:pt>
    <dgm:pt modelId="{3AD3F8BE-85A2-4362-A7D7-9BF718EBDAF7}" type="pres">
      <dgm:prSet presAssocID="{948D65BA-0E84-4844-86DB-27258A233193}" presName="connectorText" presStyleLbl="sibTrans2D1" presStyleIdx="1" presStyleCnt="3"/>
      <dgm:spPr/>
    </dgm:pt>
    <dgm:pt modelId="{3C4AB57B-0E69-427B-8F9F-17268E7B8918}" type="pres">
      <dgm:prSet presAssocID="{3F51C235-2030-462B-9A6B-C5A4C710761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EF88F1-88AE-4735-84C0-DB295DCF78E7}" type="pres">
      <dgm:prSet presAssocID="{213473F9-22E6-4E68-8AB1-C084F91ABDC3}" presName="sibTrans" presStyleLbl="sibTrans2D1" presStyleIdx="2" presStyleCnt="3"/>
      <dgm:spPr/>
    </dgm:pt>
    <dgm:pt modelId="{EE5349CB-F8BE-46F6-9AB2-166E5074306F}" type="pres">
      <dgm:prSet presAssocID="{213473F9-22E6-4E68-8AB1-C084F91ABDC3}" presName="connectorText" presStyleLbl="sibTrans2D1" presStyleIdx="2" presStyleCnt="3"/>
      <dgm:spPr/>
    </dgm:pt>
    <dgm:pt modelId="{40D1CD4E-2CEC-44FB-8605-D0337BFE1D71}" type="pres">
      <dgm:prSet presAssocID="{8FAC36DD-A557-462C-905A-2EE57DB275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F0B17C-3E16-424D-B7EE-38A59632202F}" type="presOf" srcId="{3F51C235-2030-462B-9A6B-C5A4C7107612}" destId="{3C4AB57B-0E69-427B-8F9F-17268E7B8918}" srcOrd="0" destOrd="0" presId="urn:microsoft.com/office/officeart/2005/8/layout/process1"/>
    <dgm:cxn modelId="{21D4E051-25CC-42C6-A84E-042D4E435787}" type="presOf" srcId="{B6A8D43B-2583-49A1-AFE1-B9274A1FFCAE}" destId="{6796D743-520D-49D6-AD0E-9951052E71C7}" srcOrd="0" destOrd="0" presId="urn:microsoft.com/office/officeart/2005/8/layout/process1"/>
    <dgm:cxn modelId="{7699DCDC-BCC4-4AB1-8DCE-5673590A051C}" type="presOf" srcId="{8FAC36DD-A557-462C-905A-2EE57DB275FA}" destId="{40D1CD4E-2CEC-44FB-8605-D0337BFE1D71}" srcOrd="0" destOrd="0" presId="urn:microsoft.com/office/officeart/2005/8/layout/process1"/>
    <dgm:cxn modelId="{235BD3B0-148E-4C86-AF1D-DA030316DDC7}" type="presOf" srcId="{213473F9-22E6-4E68-8AB1-C084F91ABDC3}" destId="{81EF88F1-88AE-4735-84C0-DB295DCF78E7}" srcOrd="0" destOrd="0" presId="urn:microsoft.com/office/officeart/2005/8/layout/process1"/>
    <dgm:cxn modelId="{939E343C-30DD-42AA-A3C3-B6B86C24B0AF}" type="presOf" srcId="{948D65BA-0E84-4844-86DB-27258A233193}" destId="{5A7C3A16-286F-4B12-9955-73FA223D9694}" srcOrd="0" destOrd="0" presId="urn:microsoft.com/office/officeart/2005/8/layout/process1"/>
    <dgm:cxn modelId="{C18277A3-8DBF-437B-A73A-8D816EFB2E80}" srcId="{B6A8D43B-2583-49A1-AFE1-B9274A1FFCAE}" destId="{3F51C235-2030-462B-9A6B-C5A4C7107612}" srcOrd="2" destOrd="0" parTransId="{04EF165E-B7F3-4963-8206-74FF39C62310}" sibTransId="{213473F9-22E6-4E68-8AB1-C084F91ABDC3}"/>
    <dgm:cxn modelId="{D03999AE-88F5-47E2-80FB-6604A9BB8C8B}" type="presOf" srcId="{213473F9-22E6-4E68-8AB1-C084F91ABDC3}" destId="{EE5349CB-F8BE-46F6-9AB2-166E5074306F}" srcOrd="1" destOrd="0" presId="urn:microsoft.com/office/officeart/2005/8/layout/process1"/>
    <dgm:cxn modelId="{0CE519F9-2B10-401A-ACDA-37C4E25C8445}" srcId="{B6A8D43B-2583-49A1-AFE1-B9274A1FFCAE}" destId="{8FAC36DD-A557-462C-905A-2EE57DB275FA}" srcOrd="3" destOrd="0" parTransId="{6A1E47AE-79D4-4FA4-9977-777EED143EA2}" sibTransId="{72435B88-3B82-47B1-B0FD-80FF93E9E76F}"/>
    <dgm:cxn modelId="{3F180ED1-323E-4881-ABA7-DBE72757AC1D}" type="presOf" srcId="{12E8F256-F546-4C5D-91D6-F9B4E9E3E803}" destId="{30F79210-7389-442F-B8DE-9E7E6BB3A4A7}" srcOrd="1" destOrd="0" presId="urn:microsoft.com/office/officeart/2005/8/layout/process1"/>
    <dgm:cxn modelId="{F8A355CB-8E8B-4B99-9CCD-C969F760A1C4}" type="presOf" srcId="{90E4C92D-B6AB-495C-B8AB-C70963EEF1B6}" destId="{307396D3-5A13-4877-AF94-AD431CD8C7C0}" srcOrd="0" destOrd="0" presId="urn:microsoft.com/office/officeart/2005/8/layout/process1"/>
    <dgm:cxn modelId="{2739A4E8-5A59-4AA0-BCCB-AD1F190B5070}" srcId="{B6A8D43B-2583-49A1-AFE1-B9274A1FFCAE}" destId="{90E4C92D-B6AB-495C-B8AB-C70963EEF1B6}" srcOrd="0" destOrd="0" parTransId="{3F4FE5A5-9011-4F64-9F4A-5AD2D8E4C3E5}" sibTransId="{12E8F256-F546-4C5D-91D6-F9B4E9E3E803}"/>
    <dgm:cxn modelId="{B631A06F-7C6E-48FB-9BEF-E73EE6B2D1E8}" type="presOf" srcId="{12E8F256-F546-4C5D-91D6-F9B4E9E3E803}" destId="{0B166B15-D236-4A17-A4E1-099B2525B57B}" srcOrd="0" destOrd="0" presId="urn:microsoft.com/office/officeart/2005/8/layout/process1"/>
    <dgm:cxn modelId="{F5B96C0D-FDEA-433F-AF4D-78CD0E65DA14}" type="presOf" srcId="{948D65BA-0E84-4844-86DB-27258A233193}" destId="{3AD3F8BE-85A2-4362-A7D7-9BF718EBDAF7}" srcOrd="1" destOrd="0" presId="urn:microsoft.com/office/officeart/2005/8/layout/process1"/>
    <dgm:cxn modelId="{983CB7DD-11D7-46D9-A0D7-F81798C63972}" srcId="{B6A8D43B-2583-49A1-AFE1-B9274A1FFCAE}" destId="{59B7ECAA-86AA-4803-A244-AEDED28F1B6F}" srcOrd="1" destOrd="0" parTransId="{F5D65462-CBC9-4CBF-B918-161D19DF94F0}" sibTransId="{948D65BA-0E84-4844-86DB-27258A233193}"/>
    <dgm:cxn modelId="{A3978568-EBC5-464A-B643-D74E39ED4CF8}" type="presOf" srcId="{59B7ECAA-86AA-4803-A244-AEDED28F1B6F}" destId="{4A94930A-C736-4CE7-BBBA-9A743DAE83CF}" srcOrd="0" destOrd="0" presId="urn:microsoft.com/office/officeart/2005/8/layout/process1"/>
    <dgm:cxn modelId="{0755A2C2-574B-494D-9ACC-B0BDB90E84F1}" type="presParOf" srcId="{6796D743-520D-49D6-AD0E-9951052E71C7}" destId="{307396D3-5A13-4877-AF94-AD431CD8C7C0}" srcOrd="0" destOrd="0" presId="urn:microsoft.com/office/officeart/2005/8/layout/process1"/>
    <dgm:cxn modelId="{4BFB84F7-F8A3-43F2-B202-B72F62C894C9}" type="presParOf" srcId="{6796D743-520D-49D6-AD0E-9951052E71C7}" destId="{0B166B15-D236-4A17-A4E1-099B2525B57B}" srcOrd="1" destOrd="0" presId="urn:microsoft.com/office/officeart/2005/8/layout/process1"/>
    <dgm:cxn modelId="{EDD24A62-FF01-43D4-AA11-6BB31176DD4F}" type="presParOf" srcId="{0B166B15-D236-4A17-A4E1-099B2525B57B}" destId="{30F79210-7389-442F-B8DE-9E7E6BB3A4A7}" srcOrd="0" destOrd="0" presId="urn:microsoft.com/office/officeart/2005/8/layout/process1"/>
    <dgm:cxn modelId="{93C5D746-2950-4FFA-B0EA-39B88BE558DB}" type="presParOf" srcId="{6796D743-520D-49D6-AD0E-9951052E71C7}" destId="{4A94930A-C736-4CE7-BBBA-9A743DAE83CF}" srcOrd="2" destOrd="0" presId="urn:microsoft.com/office/officeart/2005/8/layout/process1"/>
    <dgm:cxn modelId="{F2BE6734-5759-44D0-9AC5-1D3D3F7BA57E}" type="presParOf" srcId="{6796D743-520D-49D6-AD0E-9951052E71C7}" destId="{5A7C3A16-286F-4B12-9955-73FA223D9694}" srcOrd="3" destOrd="0" presId="urn:microsoft.com/office/officeart/2005/8/layout/process1"/>
    <dgm:cxn modelId="{BB7F1680-61BE-46EE-A120-9E23F22CFF5A}" type="presParOf" srcId="{5A7C3A16-286F-4B12-9955-73FA223D9694}" destId="{3AD3F8BE-85A2-4362-A7D7-9BF718EBDAF7}" srcOrd="0" destOrd="0" presId="urn:microsoft.com/office/officeart/2005/8/layout/process1"/>
    <dgm:cxn modelId="{B281AC1D-2ADB-4257-B0B9-61AB744ED0E3}" type="presParOf" srcId="{6796D743-520D-49D6-AD0E-9951052E71C7}" destId="{3C4AB57B-0E69-427B-8F9F-17268E7B8918}" srcOrd="4" destOrd="0" presId="urn:microsoft.com/office/officeart/2005/8/layout/process1"/>
    <dgm:cxn modelId="{C8204A92-8B84-4051-AC50-D19AFA861375}" type="presParOf" srcId="{6796D743-520D-49D6-AD0E-9951052E71C7}" destId="{81EF88F1-88AE-4735-84C0-DB295DCF78E7}" srcOrd="5" destOrd="0" presId="urn:microsoft.com/office/officeart/2005/8/layout/process1"/>
    <dgm:cxn modelId="{8A161961-197A-46BC-AFC3-3F900D88D3C1}" type="presParOf" srcId="{81EF88F1-88AE-4735-84C0-DB295DCF78E7}" destId="{EE5349CB-F8BE-46F6-9AB2-166E5074306F}" srcOrd="0" destOrd="0" presId="urn:microsoft.com/office/officeart/2005/8/layout/process1"/>
    <dgm:cxn modelId="{7D7CD342-F154-4C21-930A-17EC96BB38A3}" type="presParOf" srcId="{6796D743-520D-49D6-AD0E-9951052E71C7}" destId="{40D1CD4E-2CEC-44FB-8605-D0337BFE1D7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3BE9D3-07CE-45C2-ABC6-A04F8F1EB240}" type="doc">
      <dgm:prSet loTypeId="urn:microsoft.com/office/officeart/2005/8/layout/process3" loCatId="process" qsTypeId="urn:microsoft.com/office/officeart/2005/8/quickstyle/simple3" qsCatId="simple" csTypeId="urn:microsoft.com/office/officeart/2005/8/colors/accent1_2" csCatId="accent1" phldr="1"/>
      <dgm:spPr/>
    </dgm:pt>
    <dgm:pt modelId="{378764B4-4F13-48D8-B034-F194B0A65953}">
      <dgm:prSet phldrT="[文本]"/>
      <dgm:spPr/>
      <dgm:t>
        <a:bodyPr/>
        <a:lstStyle/>
        <a:p>
          <a:r>
            <a:rPr lang="en-US" altLang="zh-CN" dirty="0" smtClean="0"/>
            <a:t>Symbolic Expression</a:t>
          </a:r>
          <a:endParaRPr lang="zh-CN" altLang="en-US" dirty="0"/>
        </a:p>
      </dgm:t>
    </dgm:pt>
    <dgm:pt modelId="{37DB86EB-0B3B-4143-95F4-0BECEC016FA2}" type="parTrans" cxnId="{1186257C-55B2-461E-B3B4-9A0D17ECCB13}">
      <dgm:prSet/>
      <dgm:spPr/>
      <dgm:t>
        <a:bodyPr/>
        <a:lstStyle/>
        <a:p>
          <a:endParaRPr lang="zh-CN" altLang="en-US"/>
        </a:p>
      </dgm:t>
    </dgm:pt>
    <dgm:pt modelId="{954C055C-BE6F-4DF1-BD23-F359ADCA6400}" type="sibTrans" cxnId="{1186257C-55B2-461E-B3B4-9A0D17ECCB13}">
      <dgm:prSet/>
      <dgm:spPr/>
      <dgm:t>
        <a:bodyPr/>
        <a:lstStyle/>
        <a:p>
          <a:endParaRPr lang="zh-CN" altLang="en-US"/>
        </a:p>
      </dgm:t>
    </dgm:pt>
    <dgm:pt modelId="{E49FD9A3-139E-4816-9DA8-322BBC4C0D79}">
      <dgm:prSet phldrT="[文本]"/>
      <dgm:spPr/>
      <dgm:t>
        <a:bodyPr/>
        <a:lstStyle/>
        <a:p>
          <a:r>
            <a:rPr lang="en-US" altLang="zh-CN" dirty="0" smtClean="0"/>
            <a:t>Generic Vector</a:t>
          </a:r>
          <a:endParaRPr lang="zh-CN" altLang="en-US" dirty="0"/>
        </a:p>
      </dgm:t>
    </dgm:pt>
    <dgm:pt modelId="{35EF2793-D7E8-4955-9C4B-DA5A53348E75}" type="parTrans" cxnId="{1CF213C2-DA19-47B3-84CC-416E0E065E88}">
      <dgm:prSet/>
      <dgm:spPr/>
      <dgm:t>
        <a:bodyPr/>
        <a:lstStyle/>
        <a:p>
          <a:endParaRPr lang="zh-CN" altLang="en-US"/>
        </a:p>
      </dgm:t>
    </dgm:pt>
    <dgm:pt modelId="{3F138259-306A-4DD6-ABA5-553234495063}" type="sibTrans" cxnId="{1CF213C2-DA19-47B3-84CC-416E0E065E88}">
      <dgm:prSet/>
      <dgm:spPr/>
      <dgm:t>
        <a:bodyPr/>
        <a:lstStyle/>
        <a:p>
          <a:endParaRPr lang="zh-CN" altLang="en-US"/>
        </a:p>
      </dgm:t>
    </dgm:pt>
    <dgm:pt modelId="{A2E63A8B-D234-4F23-B1A0-8749576EF610}">
      <dgm:prSet phldrT="[文本]"/>
      <dgm:spPr/>
      <dgm:t>
        <a:bodyPr/>
        <a:lstStyle/>
        <a:p>
          <a:r>
            <a:rPr lang="en-US" altLang="zh-CN" dirty="0" smtClean="0"/>
            <a:t>Vector element as vector</a:t>
          </a:r>
          <a:endParaRPr lang="zh-CN" altLang="en-US" dirty="0"/>
        </a:p>
      </dgm:t>
    </dgm:pt>
    <dgm:pt modelId="{0DB2AEF6-9130-47C0-A968-678B3515B10A}" type="parTrans" cxnId="{2ADFAAC3-9F72-4D0D-B402-15D36CB0C98C}">
      <dgm:prSet/>
      <dgm:spPr/>
      <dgm:t>
        <a:bodyPr/>
        <a:lstStyle/>
        <a:p>
          <a:endParaRPr lang="zh-CN" altLang="en-US"/>
        </a:p>
      </dgm:t>
    </dgm:pt>
    <dgm:pt modelId="{E5BEE160-E286-4588-A547-14EF02EF85EE}" type="sibTrans" cxnId="{2ADFAAC3-9F72-4D0D-B402-15D36CB0C98C}">
      <dgm:prSet/>
      <dgm:spPr/>
      <dgm:t>
        <a:bodyPr/>
        <a:lstStyle/>
        <a:p>
          <a:endParaRPr lang="zh-CN" altLang="en-US"/>
        </a:p>
      </dgm:t>
    </dgm:pt>
    <dgm:pt modelId="{0E967AD0-9A78-4BD1-BADA-3DCF432D3255}">
      <dgm:prSet/>
      <dgm:spPr/>
      <dgm:t>
        <a:bodyPr/>
        <a:lstStyle/>
        <a:p>
          <a:r>
            <a:rPr lang="en-US" altLang="zh-CN" dirty="0" smtClean="0"/>
            <a:t>Example we loading a Double()() matrix from R</a:t>
          </a:r>
          <a:endParaRPr lang="zh-CN" altLang="en-US" dirty="0"/>
        </a:p>
      </dgm:t>
    </dgm:pt>
    <dgm:pt modelId="{15E44C43-9544-4E88-8FC8-EC551CBFC866}" type="parTrans" cxnId="{34857137-632E-4BFC-9096-6261E375939C}">
      <dgm:prSet/>
      <dgm:spPr/>
      <dgm:t>
        <a:bodyPr/>
        <a:lstStyle/>
        <a:p>
          <a:endParaRPr lang="zh-CN" altLang="en-US"/>
        </a:p>
      </dgm:t>
    </dgm:pt>
    <dgm:pt modelId="{2A78AD5B-262E-46B4-BA83-5AD6B2C9E9A2}" type="sibTrans" cxnId="{34857137-632E-4BFC-9096-6261E375939C}">
      <dgm:prSet/>
      <dgm:spPr/>
      <dgm:t>
        <a:bodyPr/>
        <a:lstStyle/>
        <a:p>
          <a:endParaRPr lang="zh-CN" altLang="en-US"/>
        </a:p>
      </dgm:t>
    </dgm:pt>
    <dgm:pt modelId="{E76EFA9C-6CAB-4516-B3CA-E73CB96D4090}">
      <dgm:prSet/>
      <dgm:spPr/>
      <dgm:t>
        <a:bodyPr/>
        <a:lstStyle/>
        <a:p>
          <a:r>
            <a:rPr lang="en-US" altLang="zh-CN" dirty="0" smtClean="0"/>
            <a:t>Gets and vector each element in this vector is a numeric vector</a:t>
          </a:r>
          <a:endParaRPr lang="zh-CN" altLang="en-US" dirty="0"/>
        </a:p>
      </dgm:t>
    </dgm:pt>
    <dgm:pt modelId="{A7109CF5-2EB3-4448-8C25-8864CAD4C13E}" type="parTrans" cxnId="{9597ABBA-1C34-4FDB-8AAE-5881B486E954}">
      <dgm:prSet/>
      <dgm:spPr/>
      <dgm:t>
        <a:bodyPr/>
        <a:lstStyle/>
        <a:p>
          <a:endParaRPr lang="zh-CN" altLang="en-US"/>
        </a:p>
      </dgm:t>
    </dgm:pt>
    <dgm:pt modelId="{B8A9F550-9417-42F2-A1FB-F79DA9BFBFCB}" type="sibTrans" cxnId="{9597ABBA-1C34-4FDB-8AAE-5881B486E954}">
      <dgm:prSet/>
      <dgm:spPr/>
      <dgm:t>
        <a:bodyPr/>
        <a:lstStyle/>
        <a:p>
          <a:endParaRPr lang="zh-CN" altLang="en-US"/>
        </a:p>
      </dgm:t>
    </dgm:pt>
    <dgm:pt modelId="{81BC13BE-BCCE-4F95-8A3A-20133BF7A3A8}">
      <dgm:prSet/>
      <dgm:spPr/>
      <dgm:t>
        <a:bodyPr/>
        <a:lstStyle/>
        <a:p>
          <a:r>
            <a:rPr lang="en-US" altLang="zh-CN" dirty="0" smtClean="0"/>
            <a:t>Numeric vector converts as Double() in .NET, but the reflection result is object</a:t>
          </a:r>
          <a:endParaRPr lang="zh-CN" altLang="en-US" dirty="0"/>
        </a:p>
      </dgm:t>
    </dgm:pt>
    <dgm:pt modelId="{8C06A2B9-CFBC-4788-A712-D2ED5DBDDBF0}" type="parTrans" cxnId="{76C74AC2-3416-4D09-AE3C-820DFA9E43E4}">
      <dgm:prSet/>
      <dgm:spPr/>
      <dgm:t>
        <a:bodyPr/>
        <a:lstStyle/>
        <a:p>
          <a:endParaRPr lang="zh-CN" altLang="en-US"/>
        </a:p>
      </dgm:t>
    </dgm:pt>
    <dgm:pt modelId="{9EF2F041-AA05-4044-B3E1-3D4319733EDC}" type="sibTrans" cxnId="{76C74AC2-3416-4D09-AE3C-820DFA9E43E4}">
      <dgm:prSet/>
      <dgm:spPr/>
      <dgm:t>
        <a:bodyPr/>
        <a:lstStyle/>
        <a:p>
          <a:endParaRPr lang="zh-CN" altLang="en-US"/>
        </a:p>
      </dgm:t>
    </dgm:pt>
    <dgm:pt modelId="{502D9FFA-D65F-402A-94E3-58EADBCD2F2E}" type="pres">
      <dgm:prSet presAssocID="{2C3BE9D3-07CE-45C2-ABC6-A04F8F1EB240}" presName="linearFlow" presStyleCnt="0">
        <dgm:presLayoutVars>
          <dgm:dir/>
          <dgm:animLvl val="lvl"/>
          <dgm:resizeHandles val="exact"/>
        </dgm:presLayoutVars>
      </dgm:prSet>
      <dgm:spPr/>
    </dgm:pt>
    <dgm:pt modelId="{5327C132-3BAE-47AF-A824-C7097BDD59E1}" type="pres">
      <dgm:prSet presAssocID="{378764B4-4F13-48D8-B034-F194B0A65953}" presName="composite" presStyleCnt="0"/>
      <dgm:spPr/>
    </dgm:pt>
    <dgm:pt modelId="{7C590C9F-9D9B-45EB-8F29-44F1B659B068}" type="pres">
      <dgm:prSet presAssocID="{378764B4-4F13-48D8-B034-F194B0A6595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1755C4-A394-480F-9A47-F46F6829F874}" type="pres">
      <dgm:prSet presAssocID="{378764B4-4F13-48D8-B034-F194B0A65953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CF3C9D4D-9672-4348-8B8D-68DA6AEE0A33}" type="pres">
      <dgm:prSet presAssocID="{378764B4-4F13-48D8-B034-F194B0A65953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F25EE4-EEE2-4BC0-9AC2-56D41C55D5DB}" type="pres">
      <dgm:prSet presAssocID="{954C055C-BE6F-4DF1-BD23-F359ADCA6400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216A1976-677E-43BC-9DB6-628E88B0D61C}" type="pres">
      <dgm:prSet presAssocID="{954C055C-BE6F-4DF1-BD23-F359ADCA6400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FEAF27D2-BC00-4CF5-AC94-91967BBAB9CC}" type="pres">
      <dgm:prSet presAssocID="{E49FD9A3-139E-4816-9DA8-322BBC4C0D79}" presName="composite" presStyleCnt="0"/>
      <dgm:spPr/>
    </dgm:pt>
    <dgm:pt modelId="{DA25DEA0-C68C-4B87-A343-2873C243E01F}" type="pres">
      <dgm:prSet presAssocID="{E49FD9A3-139E-4816-9DA8-322BBC4C0D7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B4421D-0853-4E81-818B-782B57926191}" type="pres">
      <dgm:prSet presAssocID="{E49FD9A3-139E-4816-9DA8-322BBC4C0D79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7694C29B-E8D3-4418-925F-E5F35D4C9DE0}" type="pres">
      <dgm:prSet presAssocID="{E49FD9A3-139E-4816-9DA8-322BBC4C0D79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BB8202-0BF3-445B-88EC-60736CBB28AC}" type="pres">
      <dgm:prSet presAssocID="{3F138259-306A-4DD6-ABA5-553234495063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F62D4C07-BB11-43E8-AD69-AE0C79144C82}" type="pres">
      <dgm:prSet presAssocID="{3F138259-306A-4DD6-ABA5-553234495063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0B555B17-61B4-4969-A696-F706A59765EF}" type="pres">
      <dgm:prSet presAssocID="{A2E63A8B-D234-4F23-B1A0-8749576EF610}" presName="composite" presStyleCnt="0"/>
      <dgm:spPr/>
    </dgm:pt>
    <dgm:pt modelId="{E1F479FA-FAA1-4020-A3A0-E1C85F686374}" type="pres">
      <dgm:prSet presAssocID="{A2E63A8B-D234-4F23-B1A0-8749576EF610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2B7A47-0CBF-4FF7-BE41-A6A34A4C50A9}" type="pres">
      <dgm:prSet presAssocID="{A2E63A8B-D234-4F23-B1A0-8749576EF610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5470A520-51EE-4A71-AD35-2D5538CD7607}" type="pres">
      <dgm:prSet presAssocID="{A2E63A8B-D234-4F23-B1A0-8749576EF610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788DBC-558D-408D-AB49-5B25410778C7}" type="presOf" srcId="{A2E63A8B-D234-4F23-B1A0-8749576EF610}" destId="{512B7A47-0CBF-4FF7-BE41-A6A34A4C50A9}" srcOrd="1" destOrd="0" presId="urn:microsoft.com/office/officeart/2005/8/layout/process3"/>
    <dgm:cxn modelId="{37CBDBA7-BEFA-4190-8C07-B60AFCB8AE95}" type="presOf" srcId="{E76EFA9C-6CAB-4516-B3CA-E73CB96D4090}" destId="{7694C29B-E8D3-4418-925F-E5F35D4C9DE0}" srcOrd="0" destOrd="0" presId="urn:microsoft.com/office/officeart/2005/8/layout/process3"/>
    <dgm:cxn modelId="{953C47A5-BFE9-45BD-9DC8-A2EF198A9450}" type="presOf" srcId="{A2E63A8B-D234-4F23-B1A0-8749576EF610}" destId="{E1F479FA-FAA1-4020-A3A0-E1C85F686374}" srcOrd="0" destOrd="0" presId="urn:microsoft.com/office/officeart/2005/8/layout/process3"/>
    <dgm:cxn modelId="{B740C197-55AD-496E-A6D2-8776E78F989E}" type="presOf" srcId="{3F138259-306A-4DD6-ABA5-553234495063}" destId="{8DBB8202-0BF3-445B-88EC-60736CBB28AC}" srcOrd="0" destOrd="0" presId="urn:microsoft.com/office/officeart/2005/8/layout/process3"/>
    <dgm:cxn modelId="{1186257C-55B2-461E-B3B4-9A0D17ECCB13}" srcId="{2C3BE9D3-07CE-45C2-ABC6-A04F8F1EB240}" destId="{378764B4-4F13-48D8-B034-F194B0A65953}" srcOrd="0" destOrd="0" parTransId="{37DB86EB-0B3B-4143-95F4-0BECEC016FA2}" sibTransId="{954C055C-BE6F-4DF1-BD23-F359ADCA6400}"/>
    <dgm:cxn modelId="{EDE99625-82B6-46CD-B25D-8827EB95F311}" type="presOf" srcId="{2C3BE9D3-07CE-45C2-ABC6-A04F8F1EB240}" destId="{502D9FFA-D65F-402A-94E3-58EADBCD2F2E}" srcOrd="0" destOrd="0" presId="urn:microsoft.com/office/officeart/2005/8/layout/process3"/>
    <dgm:cxn modelId="{242DF263-856E-4D20-90DD-284EAF88F55D}" type="presOf" srcId="{E49FD9A3-139E-4816-9DA8-322BBC4C0D79}" destId="{DA25DEA0-C68C-4B87-A343-2873C243E01F}" srcOrd="0" destOrd="0" presId="urn:microsoft.com/office/officeart/2005/8/layout/process3"/>
    <dgm:cxn modelId="{7E560387-8F4F-4576-B782-2BEE775370B2}" type="presOf" srcId="{3F138259-306A-4DD6-ABA5-553234495063}" destId="{F62D4C07-BB11-43E8-AD69-AE0C79144C82}" srcOrd="1" destOrd="0" presId="urn:microsoft.com/office/officeart/2005/8/layout/process3"/>
    <dgm:cxn modelId="{2ADFAAC3-9F72-4D0D-B402-15D36CB0C98C}" srcId="{2C3BE9D3-07CE-45C2-ABC6-A04F8F1EB240}" destId="{A2E63A8B-D234-4F23-B1A0-8749576EF610}" srcOrd="2" destOrd="0" parTransId="{0DB2AEF6-9130-47C0-A968-678B3515B10A}" sibTransId="{E5BEE160-E286-4588-A547-14EF02EF85EE}"/>
    <dgm:cxn modelId="{6BA6C156-030B-4D49-AF41-2E0079686C05}" type="presOf" srcId="{954C055C-BE6F-4DF1-BD23-F359ADCA6400}" destId="{4BF25EE4-EEE2-4BC0-9AC2-56D41C55D5DB}" srcOrd="0" destOrd="0" presId="urn:microsoft.com/office/officeart/2005/8/layout/process3"/>
    <dgm:cxn modelId="{E273B816-7DB8-45D3-94E3-E73FE76E2505}" type="presOf" srcId="{0E967AD0-9A78-4BD1-BADA-3DCF432D3255}" destId="{CF3C9D4D-9672-4348-8B8D-68DA6AEE0A33}" srcOrd="0" destOrd="0" presId="urn:microsoft.com/office/officeart/2005/8/layout/process3"/>
    <dgm:cxn modelId="{AA5441EB-4C7E-4E4F-9F2E-CE4B98813DE4}" type="presOf" srcId="{378764B4-4F13-48D8-B034-F194B0A65953}" destId="{361755C4-A394-480F-9A47-F46F6829F874}" srcOrd="1" destOrd="0" presId="urn:microsoft.com/office/officeart/2005/8/layout/process3"/>
    <dgm:cxn modelId="{76C74AC2-3416-4D09-AE3C-820DFA9E43E4}" srcId="{A2E63A8B-D234-4F23-B1A0-8749576EF610}" destId="{81BC13BE-BCCE-4F95-8A3A-20133BF7A3A8}" srcOrd="0" destOrd="0" parTransId="{8C06A2B9-CFBC-4788-A712-D2ED5DBDDBF0}" sibTransId="{9EF2F041-AA05-4044-B3E1-3D4319733EDC}"/>
    <dgm:cxn modelId="{9597ABBA-1C34-4FDB-8AAE-5881B486E954}" srcId="{E49FD9A3-139E-4816-9DA8-322BBC4C0D79}" destId="{E76EFA9C-6CAB-4516-B3CA-E73CB96D4090}" srcOrd="0" destOrd="0" parTransId="{A7109CF5-2EB3-4448-8C25-8864CAD4C13E}" sibTransId="{B8A9F550-9417-42F2-A1FB-F79DA9BFBFCB}"/>
    <dgm:cxn modelId="{34857137-632E-4BFC-9096-6261E375939C}" srcId="{378764B4-4F13-48D8-B034-F194B0A65953}" destId="{0E967AD0-9A78-4BD1-BADA-3DCF432D3255}" srcOrd="0" destOrd="0" parTransId="{15E44C43-9544-4E88-8FC8-EC551CBFC866}" sibTransId="{2A78AD5B-262E-46B4-BA83-5AD6B2C9E9A2}"/>
    <dgm:cxn modelId="{1370F767-5CFF-4EEA-B47D-4605AB91E14A}" type="presOf" srcId="{378764B4-4F13-48D8-B034-F194B0A65953}" destId="{7C590C9F-9D9B-45EB-8F29-44F1B659B068}" srcOrd="0" destOrd="0" presId="urn:microsoft.com/office/officeart/2005/8/layout/process3"/>
    <dgm:cxn modelId="{F0FD9EB9-4794-44A9-BCD0-09CC790F7349}" type="presOf" srcId="{E49FD9A3-139E-4816-9DA8-322BBC4C0D79}" destId="{BEB4421D-0853-4E81-818B-782B57926191}" srcOrd="1" destOrd="0" presId="urn:microsoft.com/office/officeart/2005/8/layout/process3"/>
    <dgm:cxn modelId="{18DB13A5-A287-49BA-8E1A-88F399176C83}" type="presOf" srcId="{81BC13BE-BCCE-4F95-8A3A-20133BF7A3A8}" destId="{5470A520-51EE-4A71-AD35-2D5538CD7607}" srcOrd="0" destOrd="0" presId="urn:microsoft.com/office/officeart/2005/8/layout/process3"/>
    <dgm:cxn modelId="{1CF213C2-DA19-47B3-84CC-416E0E065E88}" srcId="{2C3BE9D3-07CE-45C2-ABC6-A04F8F1EB240}" destId="{E49FD9A3-139E-4816-9DA8-322BBC4C0D79}" srcOrd="1" destOrd="0" parTransId="{35EF2793-D7E8-4955-9C4B-DA5A53348E75}" sibTransId="{3F138259-306A-4DD6-ABA5-553234495063}"/>
    <dgm:cxn modelId="{CCDC55E9-C8E8-407A-8469-3FA3480838D7}" type="presOf" srcId="{954C055C-BE6F-4DF1-BD23-F359ADCA6400}" destId="{216A1976-677E-43BC-9DB6-628E88B0D61C}" srcOrd="1" destOrd="0" presId="urn:microsoft.com/office/officeart/2005/8/layout/process3"/>
    <dgm:cxn modelId="{20B9A96E-867C-436B-A43C-279C2615667B}" type="presParOf" srcId="{502D9FFA-D65F-402A-94E3-58EADBCD2F2E}" destId="{5327C132-3BAE-47AF-A824-C7097BDD59E1}" srcOrd="0" destOrd="0" presId="urn:microsoft.com/office/officeart/2005/8/layout/process3"/>
    <dgm:cxn modelId="{3DB0DA4B-826D-408E-8713-B6E177F03524}" type="presParOf" srcId="{5327C132-3BAE-47AF-A824-C7097BDD59E1}" destId="{7C590C9F-9D9B-45EB-8F29-44F1B659B068}" srcOrd="0" destOrd="0" presId="urn:microsoft.com/office/officeart/2005/8/layout/process3"/>
    <dgm:cxn modelId="{8AC9D6BD-7DD5-44BF-AD7F-63D374362E9D}" type="presParOf" srcId="{5327C132-3BAE-47AF-A824-C7097BDD59E1}" destId="{361755C4-A394-480F-9A47-F46F6829F874}" srcOrd="1" destOrd="0" presId="urn:microsoft.com/office/officeart/2005/8/layout/process3"/>
    <dgm:cxn modelId="{A66D58BB-69B9-4D7E-93E3-BDA6FD27A80F}" type="presParOf" srcId="{5327C132-3BAE-47AF-A824-C7097BDD59E1}" destId="{CF3C9D4D-9672-4348-8B8D-68DA6AEE0A33}" srcOrd="2" destOrd="0" presId="urn:microsoft.com/office/officeart/2005/8/layout/process3"/>
    <dgm:cxn modelId="{E626C11D-6CBB-4682-985B-FE1D076585A7}" type="presParOf" srcId="{502D9FFA-D65F-402A-94E3-58EADBCD2F2E}" destId="{4BF25EE4-EEE2-4BC0-9AC2-56D41C55D5DB}" srcOrd="1" destOrd="0" presId="urn:microsoft.com/office/officeart/2005/8/layout/process3"/>
    <dgm:cxn modelId="{870226E2-F376-4A9A-A1B0-AAA9C2BE1105}" type="presParOf" srcId="{4BF25EE4-EEE2-4BC0-9AC2-56D41C55D5DB}" destId="{216A1976-677E-43BC-9DB6-628E88B0D61C}" srcOrd="0" destOrd="0" presId="urn:microsoft.com/office/officeart/2005/8/layout/process3"/>
    <dgm:cxn modelId="{D82A5C00-195B-4F28-8501-4D76F8A31FD9}" type="presParOf" srcId="{502D9FFA-D65F-402A-94E3-58EADBCD2F2E}" destId="{FEAF27D2-BC00-4CF5-AC94-91967BBAB9CC}" srcOrd="2" destOrd="0" presId="urn:microsoft.com/office/officeart/2005/8/layout/process3"/>
    <dgm:cxn modelId="{9A94B546-1405-4ED6-A4A4-F4253E333CC5}" type="presParOf" srcId="{FEAF27D2-BC00-4CF5-AC94-91967BBAB9CC}" destId="{DA25DEA0-C68C-4B87-A343-2873C243E01F}" srcOrd="0" destOrd="0" presId="urn:microsoft.com/office/officeart/2005/8/layout/process3"/>
    <dgm:cxn modelId="{4D880422-F3CD-4DF2-953D-765DBA491EB6}" type="presParOf" srcId="{FEAF27D2-BC00-4CF5-AC94-91967BBAB9CC}" destId="{BEB4421D-0853-4E81-818B-782B57926191}" srcOrd="1" destOrd="0" presId="urn:microsoft.com/office/officeart/2005/8/layout/process3"/>
    <dgm:cxn modelId="{9FDBFC74-AD85-4C2C-B8C1-1D693B19D0D6}" type="presParOf" srcId="{FEAF27D2-BC00-4CF5-AC94-91967BBAB9CC}" destId="{7694C29B-E8D3-4418-925F-E5F35D4C9DE0}" srcOrd="2" destOrd="0" presId="urn:microsoft.com/office/officeart/2005/8/layout/process3"/>
    <dgm:cxn modelId="{EB0EF667-A39F-4E6C-82C2-C04664E7A318}" type="presParOf" srcId="{502D9FFA-D65F-402A-94E3-58EADBCD2F2E}" destId="{8DBB8202-0BF3-445B-88EC-60736CBB28AC}" srcOrd="3" destOrd="0" presId="urn:microsoft.com/office/officeart/2005/8/layout/process3"/>
    <dgm:cxn modelId="{6450A255-7FB0-4C80-B416-1E8B69695D1F}" type="presParOf" srcId="{8DBB8202-0BF3-445B-88EC-60736CBB28AC}" destId="{F62D4C07-BB11-43E8-AD69-AE0C79144C82}" srcOrd="0" destOrd="0" presId="urn:microsoft.com/office/officeart/2005/8/layout/process3"/>
    <dgm:cxn modelId="{0986F5BC-4500-4967-ADFE-C4118B5931A4}" type="presParOf" srcId="{502D9FFA-D65F-402A-94E3-58EADBCD2F2E}" destId="{0B555B17-61B4-4969-A696-F706A59765EF}" srcOrd="4" destOrd="0" presId="urn:microsoft.com/office/officeart/2005/8/layout/process3"/>
    <dgm:cxn modelId="{89FEE34A-5A31-4E59-8001-B106C7032FCA}" type="presParOf" srcId="{0B555B17-61B4-4969-A696-F706A59765EF}" destId="{E1F479FA-FAA1-4020-A3A0-E1C85F686374}" srcOrd="0" destOrd="0" presId="urn:microsoft.com/office/officeart/2005/8/layout/process3"/>
    <dgm:cxn modelId="{44750C98-E313-4554-97F8-9690BBD34AF2}" type="presParOf" srcId="{0B555B17-61B4-4969-A696-F706A59765EF}" destId="{512B7A47-0CBF-4FF7-BE41-A6A34A4C50A9}" srcOrd="1" destOrd="0" presId="urn:microsoft.com/office/officeart/2005/8/layout/process3"/>
    <dgm:cxn modelId="{9A7736CC-6950-4D5F-A629-A2F03D0E6290}" type="presParOf" srcId="{0B555B17-61B4-4969-A696-F706A59765EF}" destId="{5470A520-51EE-4A71-AD35-2D5538CD760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396D3-5A13-4877-AF94-AD431CD8C7C0}">
      <dsp:nvSpPr>
        <dsp:cNvPr id="0" name=""/>
        <dsp:cNvSpPr/>
      </dsp:nvSpPr>
      <dsp:spPr>
        <a:xfrm>
          <a:off x="2678" y="281621"/>
          <a:ext cx="1171277" cy="1163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Start RDotNET Engine Services</a:t>
          </a:r>
          <a:endParaRPr lang="zh-CN" altLang="en-US" sz="1400" kern="1200" dirty="0"/>
        </a:p>
      </dsp:txBody>
      <dsp:txXfrm>
        <a:off x="36769" y="315712"/>
        <a:ext cx="1103095" cy="1095774"/>
      </dsp:txXfrm>
    </dsp:sp>
    <dsp:sp modelId="{0B166B15-D236-4A17-A4E1-099B2525B57B}">
      <dsp:nvSpPr>
        <dsp:cNvPr id="0" name=""/>
        <dsp:cNvSpPr/>
      </dsp:nvSpPr>
      <dsp:spPr>
        <a:xfrm>
          <a:off x="1291083" y="718361"/>
          <a:ext cx="248310" cy="290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291083" y="776456"/>
        <a:ext cx="173817" cy="174286"/>
      </dsp:txXfrm>
    </dsp:sp>
    <dsp:sp modelId="{4A94930A-C736-4CE7-BBBA-9A743DAE83CF}">
      <dsp:nvSpPr>
        <dsp:cNvPr id="0" name=""/>
        <dsp:cNvSpPr/>
      </dsp:nvSpPr>
      <dsp:spPr>
        <a:xfrm>
          <a:off x="1642467" y="281621"/>
          <a:ext cx="1171277" cy="1163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Serialize .NET data into R Script</a:t>
          </a:r>
          <a:endParaRPr lang="zh-CN" altLang="en-US" sz="1400" kern="1200" dirty="0"/>
        </a:p>
      </dsp:txBody>
      <dsp:txXfrm>
        <a:off x="1676558" y="315712"/>
        <a:ext cx="1103095" cy="1095774"/>
      </dsp:txXfrm>
    </dsp:sp>
    <dsp:sp modelId="{5A7C3A16-286F-4B12-9955-73FA223D9694}">
      <dsp:nvSpPr>
        <dsp:cNvPr id="0" name=""/>
        <dsp:cNvSpPr/>
      </dsp:nvSpPr>
      <dsp:spPr>
        <a:xfrm>
          <a:off x="2930872" y="718361"/>
          <a:ext cx="248310" cy="290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930872" y="776456"/>
        <a:ext cx="173817" cy="174286"/>
      </dsp:txXfrm>
    </dsp:sp>
    <dsp:sp modelId="{3C4AB57B-0E69-427B-8F9F-17268E7B8918}">
      <dsp:nvSpPr>
        <dsp:cNvPr id="0" name=""/>
        <dsp:cNvSpPr/>
      </dsp:nvSpPr>
      <dsp:spPr>
        <a:xfrm>
          <a:off x="3282255" y="281621"/>
          <a:ext cx="1171277" cy="1163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R Invoke Evaluation</a:t>
          </a:r>
          <a:endParaRPr lang="zh-CN" altLang="en-US" sz="1400" kern="1200" dirty="0"/>
        </a:p>
      </dsp:txBody>
      <dsp:txXfrm>
        <a:off x="3316346" y="315712"/>
        <a:ext cx="1103095" cy="1095774"/>
      </dsp:txXfrm>
    </dsp:sp>
    <dsp:sp modelId="{81EF88F1-88AE-4735-84C0-DB295DCF78E7}">
      <dsp:nvSpPr>
        <dsp:cNvPr id="0" name=""/>
        <dsp:cNvSpPr/>
      </dsp:nvSpPr>
      <dsp:spPr>
        <a:xfrm>
          <a:off x="4570660" y="718361"/>
          <a:ext cx="248310" cy="290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570660" y="776456"/>
        <a:ext cx="173817" cy="174286"/>
      </dsp:txXfrm>
    </dsp:sp>
    <dsp:sp modelId="{40D1CD4E-2CEC-44FB-8605-D0337BFE1D71}">
      <dsp:nvSpPr>
        <dsp:cNvPr id="0" name=""/>
        <dsp:cNvSpPr/>
      </dsp:nvSpPr>
      <dsp:spPr>
        <a:xfrm>
          <a:off x="4922043" y="281621"/>
          <a:ext cx="1171277" cy="11639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Serialization R Symbolic Expression As .NET object</a:t>
          </a:r>
          <a:endParaRPr lang="zh-CN" altLang="en-US" sz="1400" kern="1200" dirty="0"/>
        </a:p>
      </dsp:txBody>
      <dsp:txXfrm>
        <a:off x="4956134" y="315712"/>
        <a:ext cx="1103095" cy="10957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755C4-A394-480F-9A47-F46F6829F874}">
      <dsp:nvSpPr>
        <dsp:cNvPr id="0" name=""/>
        <dsp:cNvSpPr/>
      </dsp:nvSpPr>
      <dsp:spPr>
        <a:xfrm>
          <a:off x="2804" y="39760"/>
          <a:ext cx="1275172" cy="647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Symbolic Expression</a:t>
          </a:r>
          <a:endParaRPr lang="zh-CN" altLang="en-US" sz="1100" kern="1200" dirty="0"/>
        </a:p>
      </dsp:txBody>
      <dsp:txXfrm>
        <a:off x="2804" y="39760"/>
        <a:ext cx="1275172" cy="431553"/>
      </dsp:txXfrm>
    </dsp:sp>
    <dsp:sp modelId="{CF3C9D4D-9672-4348-8B8D-68DA6AEE0A33}">
      <dsp:nvSpPr>
        <dsp:cNvPr id="0" name=""/>
        <dsp:cNvSpPr/>
      </dsp:nvSpPr>
      <dsp:spPr>
        <a:xfrm>
          <a:off x="263984" y="471314"/>
          <a:ext cx="1275172" cy="987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Example we loading a Double()() matrix from R</a:t>
          </a:r>
          <a:endParaRPr lang="zh-CN" altLang="en-US" sz="1100" kern="1200" dirty="0"/>
        </a:p>
      </dsp:txBody>
      <dsp:txXfrm>
        <a:off x="292908" y="500238"/>
        <a:ext cx="1217324" cy="929677"/>
      </dsp:txXfrm>
    </dsp:sp>
    <dsp:sp modelId="{4BF25EE4-EEE2-4BC0-9AC2-56D41C55D5DB}">
      <dsp:nvSpPr>
        <dsp:cNvPr id="0" name=""/>
        <dsp:cNvSpPr/>
      </dsp:nvSpPr>
      <dsp:spPr>
        <a:xfrm>
          <a:off x="1471288" y="96796"/>
          <a:ext cx="409820" cy="3174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471288" y="160292"/>
        <a:ext cx="314576" cy="190489"/>
      </dsp:txXfrm>
    </dsp:sp>
    <dsp:sp modelId="{BEB4421D-0853-4E81-818B-782B57926191}">
      <dsp:nvSpPr>
        <dsp:cNvPr id="0" name=""/>
        <dsp:cNvSpPr/>
      </dsp:nvSpPr>
      <dsp:spPr>
        <a:xfrm>
          <a:off x="2051223" y="39760"/>
          <a:ext cx="1275172" cy="647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Generic Vector</a:t>
          </a:r>
          <a:endParaRPr lang="zh-CN" altLang="en-US" sz="1100" kern="1200" dirty="0"/>
        </a:p>
      </dsp:txBody>
      <dsp:txXfrm>
        <a:off x="2051223" y="39760"/>
        <a:ext cx="1275172" cy="431553"/>
      </dsp:txXfrm>
    </dsp:sp>
    <dsp:sp modelId="{7694C29B-E8D3-4418-925F-E5F35D4C9DE0}">
      <dsp:nvSpPr>
        <dsp:cNvPr id="0" name=""/>
        <dsp:cNvSpPr/>
      </dsp:nvSpPr>
      <dsp:spPr>
        <a:xfrm>
          <a:off x="2312403" y="471314"/>
          <a:ext cx="1275172" cy="987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Gets and vector each element in this vector is a numeric vector</a:t>
          </a:r>
          <a:endParaRPr lang="zh-CN" altLang="en-US" sz="1100" kern="1200" dirty="0"/>
        </a:p>
      </dsp:txBody>
      <dsp:txXfrm>
        <a:off x="2341327" y="500238"/>
        <a:ext cx="1217324" cy="929677"/>
      </dsp:txXfrm>
    </dsp:sp>
    <dsp:sp modelId="{8DBB8202-0BF3-445B-88EC-60736CBB28AC}">
      <dsp:nvSpPr>
        <dsp:cNvPr id="0" name=""/>
        <dsp:cNvSpPr/>
      </dsp:nvSpPr>
      <dsp:spPr>
        <a:xfrm>
          <a:off x="3519707" y="96796"/>
          <a:ext cx="409820" cy="3174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3519707" y="160292"/>
        <a:ext cx="314576" cy="190489"/>
      </dsp:txXfrm>
    </dsp:sp>
    <dsp:sp modelId="{512B7A47-0CBF-4FF7-BE41-A6A34A4C50A9}">
      <dsp:nvSpPr>
        <dsp:cNvPr id="0" name=""/>
        <dsp:cNvSpPr/>
      </dsp:nvSpPr>
      <dsp:spPr>
        <a:xfrm>
          <a:off x="4099642" y="39760"/>
          <a:ext cx="1275172" cy="6473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Vector element as vector</a:t>
          </a:r>
          <a:endParaRPr lang="zh-CN" altLang="en-US" sz="1100" kern="1200" dirty="0"/>
        </a:p>
      </dsp:txBody>
      <dsp:txXfrm>
        <a:off x="4099642" y="39760"/>
        <a:ext cx="1275172" cy="431553"/>
      </dsp:txXfrm>
    </dsp:sp>
    <dsp:sp modelId="{5470A520-51EE-4A71-AD35-2D5538CD7607}">
      <dsp:nvSpPr>
        <dsp:cNvPr id="0" name=""/>
        <dsp:cNvSpPr/>
      </dsp:nvSpPr>
      <dsp:spPr>
        <a:xfrm>
          <a:off x="4360822" y="471314"/>
          <a:ext cx="1275172" cy="987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dirty="0" smtClean="0"/>
            <a:t>Numeric vector converts as Double() in .NET, but the reflection result is object</a:t>
          </a:r>
          <a:endParaRPr lang="zh-CN" altLang="en-US" sz="1100" kern="1200" dirty="0"/>
        </a:p>
      </dsp:txBody>
      <dsp:txXfrm>
        <a:off x="4389746" y="500238"/>
        <a:ext cx="1217324" cy="929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714506345"/>
              </p:ext>
            </p:extLst>
          </p:nvPr>
        </p:nvGraphicFramePr>
        <p:xfrm>
          <a:off x="1524000" y="1397000"/>
          <a:ext cx="6096000" cy="172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210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3400" y="381000"/>
            <a:ext cx="5725247" cy="4123730"/>
            <a:chOff x="533400" y="381000"/>
            <a:chExt cx="5725247" cy="4123730"/>
          </a:xfrm>
        </p:grpSpPr>
        <p:sp>
          <p:nvSpPr>
            <p:cNvPr id="4" name="矩形 3"/>
            <p:cNvSpPr/>
            <p:nvPr/>
          </p:nvSpPr>
          <p:spPr>
            <a:xfrm>
              <a:off x="533400" y="381000"/>
              <a:ext cx="2209800" cy="6858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 Matrix:</a:t>
              </a:r>
            </a:p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Vector(Of Vector)</a:t>
              </a:r>
            </a:p>
          </p:txBody>
        </p:sp>
        <p:graphicFrame>
          <p:nvGraphicFramePr>
            <p:cNvPr id="5" name="图示 4"/>
            <p:cNvGraphicFramePr/>
            <p:nvPr>
              <p:extLst>
                <p:ext uri="{D42A27DB-BD31-4B8C-83A1-F6EECF244321}">
                  <p14:modId xmlns:p14="http://schemas.microsoft.com/office/powerpoint/2010/main" val="2499499213"/>
                </p:ext>
              </p:extLst>
            </p:nvPr>
          </p:nvGraphicFramePr>
          <p:xfrm>
            <a:off x="533400" y="1143000"/>
            <a:ext cx="5638800" cy="149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4114800" y="2771055"/>
              <a:ext cx="2057400" cy="65794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.NET Matrix</a:t>
              </a:r>
            </a:p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Array(Of Array)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600" y="3581400"/>
              <a:ext cx="56490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Finally we gets a object() which the element type in this </a:t>
              </a:r>
              <a:endParaRPr lang="en-US" altLang="zh-CN" dirty="0" smtClean="0"/>
            </a:p>
            <a:p>
              <a:r>
                <a:rPr lang="en-US" altLang="zh-CN" dirty="0" smtClean="0"/>
                <a:t>array </a:t>
              </a:r>
              <a:r>
                <a:rPr lang="en-US" altLang="zh-CN" dirty="0" smtClean="0"/>
                <a:t>is double(), </a:t>
              </a:r>
              <a:r>
                <a:rPr lang="en-US" altLang="zh-CN" dirty="0" smtClean="0"/>
                <a:t>not </a:t>
              </a:r>
              <a:r>
                <a:rPr lang="en-US" altLang="zh-CN" dirty="0" smtClean="0"/>
                <a:t>the type we want: double()() matrix, </a:t>
              </a:r>
              <a:endParaRPr lang="en-US" altLang="zh-CN" dirty="0" smtClean="0"/>
            </a:p>
            <a:p>
              <a:r>
                <a:rPr lang="en-US" altLang="zh-CN" dirty="0" smtClean="0"/>
                <a:t>this </a:t>
              </a:r>
              <a:r>
                <a:rPr lang="en-US" altLang="zh-CN" dirty="0" smtClean="0"/>
                <a:t>will caused the exception.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BFBFB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111</Words>
  <Application>Microsoft Office PowerPoint</Application>
  <PresentationFormat>全屏显示(4:3)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工作组</dc:creator>
  <cp:lastModifiedBy>谢桂纲</cp:lastModifiedBy>
  <cp:revision>10</cp:revision>
  <dcterms:created xsi:type="dcterms:W3CDTF">2006-08-16T00:00:00Z</dcterms:created>
  <dcterms:modified xsi:type="dcterms:W3CDTF">2015-03-25T03:32:51Z</dcterms:modified>
</cp:coreProperties>
</file>